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411" r:id="rId5"/>
    <p:sldId id="425" r:id="rId6"/>
    <p:sldId id="437" r:id="rId7"/>
    <p:sldId id="439" r:id="rId8"/>
    <p:sldId id="261" r:id="rId9"/>
    <p:sldId id="431" r:id="rId10"/>
    <p:sldId id="438" r:id="rId11"/>
    <p:sldId id="414"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15" r:id="rId25"/>
    <p:sldId id="420" r:id="rId26"/>
    <p:sldId id="464" r:id="rId27"/>
    <p:sldId id="465" r:id="rId28"/>
    <p:sldId id="466" r:id="rId29"/>
    <p:sldId id="467" r:id="rId30"/>
    <p:sldId id="447" r:id="rId31"/>
    <p:sldId id="456" r:id="rId32"/>
    <p:sldId id="468" r:id="rId33"/>
    <p:sldId id="469" r:id="rId34"/>
    <p:sldId id="453" r:id="rId35"/>
    <p:sldId id="452" r:id="rId36"/>
    <p:sldId id="470" r:id="rId37"/>
    <p:sldId id="471" r:id="rId38"/>
    <p:sldId id="455" r:id="rId39"/>
    <p:sldId id="450" r:id="rId40"/>
    <p:sldId id="494" r:id="rId41"/>
    <p:sldId id="460" r:id="rId42"/>
    <p:sldId id="472" r:id="rId43"/>
    <p:sldId id="473" r:id="rId44"/>
    <p:sldId id="474" r:id="rId45"/>
    <p:sldId id="475" r:id="rId46"/>
    <p:sldId id="476" r:id="rId47"/>
    <p:sldId id="477" r:id="rId48"/>
    <p:sldId id="478" r:id="rId49"/>
    <p:sldId id="479" r:id="rId50"/>
    <p:sldId id="480" r:id="rId51"/>
    <p:sldId id="481" r:id="rId52"/>
    <p:sldId id="461" r:id="rId53"/>
    <p:sldId id="463" r:id="rId54"/>
    <p:sldId id="462" r:id="rId55"/>
  </p:sldIdLst>
  <p:sldSz cx="12192000" cy="6858000"/>
  <p:notesSz cx="6858000" cy="9144000"/>
  <p:custDataLst>
    <p:tags r:id="rId58"/>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731"/>
    <a:srgbClr val="4FC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1C21F-90E1-4949-9E87-67B55BD78315}" v="7" dt="2023-01-13T09:54:13.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5" autoAdjust="0"/>
    <p:restoredTop sz="70827" autoAdjust="0"/>
  </p:normalViewPr>
  <p:slideViewPr>
    <p:cSldViewPr snapToGrid="0">
      <p:cViewPr varScale="1">
        <p:scale>
          <a:sx n="47" d="100"/>
          <a:sy n="47" d="100"/>
        </p:scale>
        <p:origin x="1312"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D1EFC6-2C19-4B3B-9291-D4B1DE1F3D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0A9BB3A1-20BF-4151-903D-6A00931973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B51F0D-C81F-43FE-AB0D-0D6D68F701C4}" type="datetimeFigureOut">
              <a:rPr lang="nb-NO" smtClean="0"/>
              <a:t>13.01.2023</a:t>
            </a:fld>
            <a:endParaRPr lang="nb-NO"/>
          </a:p>
        </p:txBody>
      </p:sp>
      <p:sp>
        <p:nvSpPr>
          <p:cNvPr id="4" name="Footer Placeholder 3">
            <a:extLst>
              <a:ext uri="{FF2B5EF4-FFF2-40B4-BE49-F238E27FC236}">
                <a16:creationId xmlns:a16="http://schemas.microsoft.com/office/drawing/2014/main" id="{5A7C8058-B3FF-4D8F-AA66-D4E7230A0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019C6FBA-2DED-47EE-8241-27B311BEA5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334F48-5963-44C3-9CEB-BBA0F09DCA52}" type="slidenum">
              <a:rPr lang="nb-NO" smtClean="0"/>
              <a:t>‹#›</a:t>
            </a:fld>
            <a:endParaRPr lang="nb-NO"/>
          </a:p>
        </p:txBody>
      </p:sp>
    </p:spTree>
    <p:extLst>
      <p:ext uri="{BB962C8B-B14F-4D97-AF65-F5344CB8AC3E}">
        <p14:creationId xmlns:p14="http://schemas.microsoft.com/office/powerpoint/2010/main" val="262511276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5:47.616"/>
    </inkml:context>
    <inkml:brush xml:id="br0">
      <inkml:brushProperty name="width" value="0.05" units="cm"/>
      <inkml:brushProperty name="height" value="0.05" units="cm"/>
      <inkml:brushProperty name="color" value="#FF0066"/>
    </inkml:brush>
  </inkml:definitions>
  <inkml:trace contextRef="#ctx0" brushRef="#br0">1 104 24575,'16'0'0,"3"0"0,3 0 0,-1 2 0,0 3 0,-1 0 0,6 0 0,1-1 0,4-1 0,2 0 0,-2-1 0,-4-2 0,-7 0 0,4 0 0,0 0 0,1 0 0,-1 0 0,-1 0 0,-2 0 0,3 0 0,0 0 0,1 0 0,-1 0 0,2 0 0,-2 0 0,5 0 0,4 0 0,-2 0 0,6 0 0,3 0 0,0 0 0,-1 0 0,-5 0 0,-10 0 0,-2 0 0,-1 0 0,-2-1 0,-2-2 0,-1 1 0,-2-1 0,1 3 0,-1 0 0,1 0 0,-1 0 0,-2-2 0,0 0 0,-3-1 0,-1 1 0,2 2 0,-1 0 0,-1 0 0,2 0 0,3 0 0,-4 0 0,4 0 0,-7 0 0,0 0 0,2 0 0,1 0 0,-1 0 0,1 0 0,0 0 0,0 0 0,2 0 0,0 0 0,2 0 0,-2 0 0,-2 0 0,0 0 0,2 0 0,4 0 0,0 0 0,4 0 0,-1 0 0,2 0 0,0 0 0,-2 0 0,-2 0 0,-2 0 0,14 0 0,-11 0 0,11 0 0,-14 0 0,1 0 0,-1 0 0,1 0 0,6 0 0,-2 0 0,2 0 0,0 0 0,-1 0 0,-2 0 0,-2 0 0,-4 0 0,-1 0 0,1 0 0,-1 0 0,1 0 0,-1-2 0,1 0 0,2-2 0,0-1 0,1 0 0,-1 0 0,1 0 0,-1 0 0,1 0 0,4-1 0,0 0 0,8 1 0,1 0 0,5-1 0,5-2 0,1 1 0,-3 0 0,-8 2 0,-5 3 0,-6-1 0,-2 2 0,1 1 0,-4 0 0,0 0 0,3 0 0,-4 0 0,2 0 0,-3 0 0,0 0 0,2 0 0,1 0 0,1 0 0,0 0 0,-3 0 0,-1 0 0,-1 0 0,-1 0 0,1 0 0,0 0 0,-1 0 0,0 0 0,-2 0 0,-1 0 0,-1 0 0,1 0 0,2 0 0,0 0 0,0 0 0,-3 0 0,2 0 0,0 0 0,8 0 0,-5-1 0,4-1 0,-6 0 0,0 0 0,-1 1 0,1 1 0,-3 0 0,0 0 0,0-1 0,0-1 0,0-1 0,0 2 0,0 0 0,0 1 0,-1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5:52.789"/>
    </inkml:context>
    <inkml:brush xml:id="br0">
      <inkml:brushProperty name="width" value="0.05" units="cm"/>
      <inkml:brushProperty name="height" value="0.05" units="cm"/>
      <inkml:brushProperty name="color" value="#FF0066"/>
    </inkml:brush>
  </inkml:definitions>
  <inkml:trace contextRef="#ctx0" brushRef="#br0">1 112 24575,'11'0'0,"1"0"0,10 0 0,-5 0 0,18-3 0,8-3 0,2 0 0,5-2 0,-22 4 0,-4-1 0,-9 1 0,0 2 0,1 0 0,1-1 0,1 0 0,0 1 0,0 1 0,-1 1 0,1-2 0,0-1 0,0 1 0,-1 0 0,2 1 0,-2 1 0,1 0 0,4 0 0,1 0 0,4 0 0,-2 0 0,-1 0 0,-3 0 0,-1 0 0,-2 0 0,0 0 0,-1 0 0,-1 0 0,-2 0 0,5 0 0,2 0 0,6 0 0,1 0 0,1 0 0,-1 0 0,8 0 0,1 0 0,5-2 0,-1-2 0,5-2 0,11-2 0,-3 1 0,19-3 0,-12 3 0,-7 2 0,6 2 0,-9 3 0,2 0 0,3 0 0,-16 0 0,-3 0 0,-2 0 0,2 0 0,-1 0 0,0 0 0,-5 0 0,-3 0 0,-4 0 0,1 0 0,4 0 0,-2 0 0,7 0 0,-2 2 0,3 1 0,0 0 0,-3 0 0,-4 0 0,-2 0 0,-2 0 0,1-2 0,-1-1 0,2 0 0,-2 0 0,1 0 0,0 0 0,0 0 0,-1 0 0,-4 0 0,-3 0 0,1 0 0,3 0 0,-2 0 0,4 0 0,0 0 0,2 0 0,1 0 0,-5 0 0,-1 0 0,-2 0 0,2 0 0,2 0 0,-3 0 0,2 0 0,-4 0 0,1 0 0,0 0 0,0 0 0,6 0 0,-3 0 0,2 0 0,-8 0 0,-1 0 0,0 0 0,-1 0 0,-3 0 0,-2 0 0,-2 0 0,0 0 0,0 0 0,1 0 0,-1 0 0,0 0 0,1 0 0,1 0 0,1 0 0,-2 0 0,-1 0 0,1 0 0,1 0 0,1 0 0,4 0 0,0 0 0,0 0 0,0 0 0,-4 0 0,-3 0 0,-1 0 0,-1 0 0,0 0 0,2 0 0,-2 0 0,1 0 0,-1 0 0,0 0 0,0 0 0,1 0 0,-2 0 0,4 0 0,0 0 0,0 0 0,3 0 0,-2 0 0,2 0 0,1 0 0,-4 0 0,-1 0 0,-1 0 0,-1 0 0,0 0 0,0 0 0,0 0 0,0 0 0,-2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5:55.914"/>
    </inkml:context>
    <inkml:brush xml:id="br0">
      <inkml:brushProperty name="width" value="0.05" units="cm"/>
      <inkml:brushProperty name="height" value="0.05" units="cm"/>
      <inkml:brushProperty name="color" value="#FF0066"/>
    </inkml:brush>
  </inkml:definitions>
  <inkml:trace contextRef="#ctx0" brushRef="#br0">0 8 24575,'7'0'0,"0"0"0,5 0 0,0 0 0,23 0 0,7 0 0,51 0 0,-44 0 0,22 0 0,-50 0 0,8 0 0,3 0 0,0 0 0,-2 0 0,-2 0 0,-2 0 0,-2 0 0,2 0 0,-2 0 0,5 0 0,-1 0 0,-2 0 0,5 0 0,-4 0 0,10 0 0,5 0 0,6 0-1427,3 0 1427,-8 0-749,-10 0 749,-3 0 0,-2 0 0,7 0 0,1 0 0,-2 0-286,-2 0 286,1 0 0,-1 0 0,1 0 0,-1 0 0,-3 0 0,-1 0 0,-3 2 1349,0 1-1349,-4 0 792,5 0-792,0 0 321,6 0-321,-3 0 0,-3-2 0,-3-1 0,-3 0 0,2 0 0,-2 0 0,1 0 0,0 0 0,9 0 0,-4 0 0,8 0 0,-8 0 0,-2 0 0,-2 0 0,-1 0 0,0 0 0,0 0 0,1 0 0,2 0 0,-4 0 0,3 0 0,-2 0 0,2 0 0,-2 0 0,-3 0 0,-4 0 0,3 0 0,2 0 0,-1 0 0,3 0 0,-4 0 0,3 0 0,1 0 0,1 0 0,-2 0 0,2 0-6784,-1 0 6784,0-2 0,0-1 0,18-3 0,-15 1 0,12 1 0,-23 3 0,-3 0 6784,-4-1-6784,-1 0 0,-1 0 0,0 1 0,0 1 0,0 0 0,0 0 0,0 0 0,-1 0 0,0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5:59.518"/>
    </inkml:context>
    <inkml:brush xml:id="br0">
      <inkml:brushProperty name="width" value="0.05" units="cm"/>
      <inkml:brushProperty name="height" value="0.05" units="cm"/>
      <inkml:brushProperty name="color" value="#FF0066"/>
    </inkml:brush>
  </inkml:definitions>
  <inkml:trace contextRef="#ctx0" brushRef="#br0">0 1 24575,'11'0'0,"8"0"0,-1 0 0,7 0 0,-8 0 0,9 0 0,-6 0 0,12 0 0,-7 0 0,3 0 0,-5 0 0,2 0 0,5 0 0,-3 0 0,17 0 0,-2 0 0,2 0 0,-2 0 0,-10 0 0,0 0 0,-1 0 0,-3 0 0,1 0 0,-1 0 0,4 0 0,0 0 0,-2 0 0,-2 0 0,4 0 0,1 0 0,1 0 0,-3 0 0,0 0 0,3 0 0,-3 0 0,9 0 0,3 0 0,-1 0 0,43 1 0,-44 2 0,24 0 0,-48-1 0,-1-1 0,-1-1 0,2 0 0,0 0 0,2 0 0,-2 0 0,5 4 0,-6-3 0,14 3 0,-10-4 0,14 0 0,-8 0 0,-1 0 0,-4 0 0,-6 0 0,1 0 0,2 0 0,2 0 0,0 0 0,0 0 0,-3 0 0,1 0 0,0 0 0,2 0 0,1 0 0,1 0 0,-1 0 0,-3 0 0,4 0 0,-3 0 0,8 0 0,1 0 0,2 0 0,-3 0 0,-5 0 0,-5 0 0,-1 0 0,-2 0 0,1 0 0,-1 0 0,0 0 0,1 0 0,0 0 0,-1 0 0,1 0 0,-1 0 0,-2 0 0,-1 0 0,1 0 0,5 0 0,1 0 0,7 0 0,0 0 0,-1 0 0,-3 0 0,-3 0 0,-4 0 0,1 0 0,-1 0 0,-1 0 0,-2 0 0,0 0 0,-1 0 0,0 0 0,-3 0 0,-1 0 0,-2 0 0,0 0 0,1 0 0,-1 0 0,2 0 0,-2 0 0,0 0 0,-1 0 0,1 0 0,0 0 0,0 0 0,-1 0 0,3 0 0,0 0 0,5 0 0,0 0 0,0 0 0,-3 0 0,-1-2 0,0 0 0,1-1 0,2 1 0,-3-1 0,1 1 0,-2 0 0,1 1 0,-3 1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8:35.484"/>
    </inkml:context>
    <inkml:brush xml:id="br0">
      <inkml:brushProperty name="width" value="0.2" units="cm"/>
      <inkml:brushProperty name="height" value="0.2" units="cm"/>
      <inkml:brushProperty name="color" value="#FF0066"/>
    </inkml:brush>
  </inkml:definitions>
  <inkml:trace contextRef="#ctx0" brushRef="#br0">1 92 24575,'28'0'0,"0"0"0,24 0 0,0 0 0,4 0 0,38 0 0,-32 0 0,-3 0 0,3 0 0,-7 0 0,-26 0 0,8 0 0,-18 0 0,-2 0 0,-1-3 0,-2-2 0,1-1 0,-1 2 0,-1 3 0,0 1 0,-3 0 0,5 0 0,1 0 0,2 0 0,0 0 0,-2 0 0,-2 0 0,1 0 0,-1 0 0,2 0 0,2 0 0,0 0 0,0 0 0,-3 0 0,-1 0 0,3 0 0,1 0 0,0 0 0,0 0 0,-4 0 0,3 0 0,-1 0 0,5 0 0,1-4 0,0-1 0,-3-1 0,-5 2 0,-2 4 0,0 0 0,-1 0 0,1-1 0,-1-2 0,1 0 0,-1 1 0,-1 0 0,-1 0 0,0-2 0,-1-1 0,2 2 0,-2 1 0,1 0 0,2 0 0,-1-1 0,2-1 0,-1 2 0,2-1 0,0 0 0,-2 1 0,0-1 0,-2 1 0,-2 2 0,-1 0 0,2 0 0,1 0 0,1 0 0,2 0 0,2 0 0,0 0 0,1 0 0,-4 0 0,-2 0 0,2 0 0,-1 0 0,2 0 0,0 0 0,-1 0 0,0 0 0,-2 0 0,-1 0 0,1 0 0,4 0 0,-5 0 0,2 0 0,-2 0 0,1 0 0,1 0 0,-1 0 0,-2 0 0,-1 0 0,3 0 0,1 0 0,0 0 0,3 0 0,0 0 0,3 0 0,-1 0 0,-2 0 0,-2 0 0,-2 0 0,0 0 0,-1 0 0,3 0 0,0 0 0,1 0 0,0 0 0,-1 0 0,1 0 0,0 1 0,-1 1 0,-1 1 0,-2-1 0,-1-2 0,1 0 0,-2 0 0,0 0 0,-1 0 0,0 1 0,0 1 0,0 0 0,1 0 0,-2-1 0,4-1 0,-4 0 0,2 0 0,-1 0 0,2 0 0,1 0 0,1 0 0,-2 0 0,1 0 0,-1 0 0,3 0 0,1 0 0,2 0 0,0 0 0,-3 0 0,0 0 0,-3 0 0,-1 0 0,-1 0 0,1 0 0,-2 0 0,4 0 0,-4 0 0,2 0 0,0 0 0,1 0 0,0 0 0,1 0 0,-2 0 0,0 0 0,0 0 0,0 0 0,1 0 0,-1 0 0,0 0 0,1 0 0,-1 0 0,1 0 0,-1 0 0,-2 0 0,4 0 0,-1 0 0,1 0 0,-2 0 0,-1 0 0,0 0 0,1 0 0,1 0 0,1 0 0,-2 0 0,-2 1 0,3 1 0,-2 0 0,2 0 0,0-2 0,-2 0 0,2 0 0,-1 0 0,0 0 0,-1 0 0,3 0 0,-3 0 0,4 0 0,-5 0 0,0 4 0,0-1 0,0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8:38.145"/>
    </inkml:context>
    <inkml:brush xml:id="br0">
      <inkml:brushProperty name="width" value="0.2" units="cm"/>
      <inkml:brushProperty name="height" value="0.2" units="cm"/>
      <inkml:brushProperty name="color" value="#FF0066"/>
    </inkml:brush>
  </inkml:definitions>
  <inkml:trace contextRef="#ctx0" brushRef="#br0">0 31 24575,'14'0'0,"0"0"0,-5 0 0,3 0 0,4 0 0,0 0 0,2 0 0,-4 0 0,1 0 0,1 0 0,-3 0 0,4 0 0,3 0 0,1 0 0,0 0 0,-3 0 0,-3 0 0,-2 0 0,-2 0 0,0 0 0,1 0 0,2 0 0,0 0 0,1 0 0,-1 0 0,0 0 0,1 0 0,-1 0 0,1 0 0,0 0 0,-1 0 0,1 0 0,3 0 0,-3 0 0,6 0 0,0 0 0,1 0 0,0 0 0,-4 0 0,-4 0 0,1 0 0,-1 0 0,1 0 0,-1 0 0,3 0 0,0 0 0,2 0 0,-2 0 0,-1 0 0,-2 0 0,0 0 0,1 0 0,-1 0 0,3 0 0,-1 0 0,5 0 0,0-1 0,0-2 0,1 0 0,-5 1 0,-1 1 0,-2 1 0,3 0 0,0 0 0,1 0 0,0 0 0,-1 0 0,1 0 0,3-2 0,-1-1 0,2 0 0,-2 0 0,-1 3 0,-2 0 0,2 0 0,2-1 0,-2-2 0,7 1 0,-1-1 0,1 2 0,-1 1 0,-7 0 0,-4 0 0,1 0 0,-1 0 0,2 0 0,2 0 0,0 0 0,-1 0 0,1 0 0,0 0 0,0 0 0,-1 0 0,-1 0 0,-2 0 0,1 0 0,0 0 0,-1 0 0,3 0 0,-1 0 0,0 0 0,-4 0 0,-2 0 0,-1 0 0,-1 0 0,1 0 0,0 0 0,-1 0 0,1 0 0,0 0 0,0 0 0,0 0 0,2 0 0,0 0 0,6 0 0,1 0 0,0 0 0,-1 0 0,1 0 0,5 0 0,-1 0 0,8 0 0,1 0 0,2 0 0,-2 0 0,-7 0 0,-6 0 0,-3 0 0,0 0 0,-1 0 0,0 0 0,1 0 0,-1 0 0,1 0 0,-1 0 0,1 0 0,-1 0 0,1 0 0,-1 0 0,1 0 0,4 0 0,0 0 0,5 0 0,1 0 0,-2 0 0,-5 0 0,4 0 0,-11 0 0,6 0 0,-6 0 0,1 0 0,0 0 0,-1 0 0,1 0 0,0 0 0,2 0 0,0 0 0,4 0 0,0 0 0,2 0 0,4 0 0,-4 0 0,6 0 0,2 0 0,3 0 0,-1 0 0,-4 0 0,-5 0 0,-1 0 0,-3 0 0,-1 0 0,-2 0 0,-1 0 0,-2 0 0,1 0 0,0 0 0,0 0 0,-1 0 0,1 0 0,-1 0 0,1 0 0,3 0 0,-3 0 0,4 0 0,0 0 0,0 0 0,0 0 0,-2 0 0,-2 0 0,-2 0 0,-2 0 0,1 0 0,0 0 0,0 0 0,-1 0 0,0 0 0,-2 0 0,-2 0 0,2 0 0,-2 0 0,5 0 0,-5 0 0,4 0 0,0 0 0,1 0 0,-1 0 0,0 0 0,-1 0 0,-1 0 0,1 0 0,-1 0 0,0 0 0,1 0 0,-1 0 0,0 0 0,1 0 0,-1 0 0,0 0 0,-1 0 0,1 0 0,-2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8:40.172"/>
    </inkml:context>
    <inkml:brush xml:id="br0">
      <inkml:brushProperty name="width" value="0.2" units="cm"/>
      <inkml:brushProperty name="height" value="0.2" units="cm"/>
      <inkml:brushProperty name="color" value="#FF0066"/>
    </inkml:brush>
  </inkml:definitions>
  <inkml:trace contextRef="#ctx0" brushRef="#br0">0 34 24575,'25'0'0,"0"0"0,-4 0 0,4 0 0,2 0 0,-3 0 0,41 0 0,-23 0 0,48 0 0,-34 0 0,35 0 0,-46 0-602,23 0 602,-35 0 0,11 0 0,13 0 0,-2 0 0,1 0 0,18 0 0,26 0 0,-55 0 0,-10 0 0,-3 0 0,-2 0 0,-10 0 0,4 0 602,0 0-602,1 0 0,-1 0 0,-4 0 0,-2 0 0,0 0 0,-1 0 0,4 0 0,0 0 0,0 0 0,0 0 0,4 0 0,-1 0 0,2 0 0,3 0 0,-6 0 0,6 0 0,2 0 0,0 0 0,-3 0 0,-7 0 0,-7 0 0,1 0 0,-1 0 0,1 0 0,-1 0 0,1 0 0,-1 0 0,1 0 0,-1 0 0,1 0 0,-1 0 0,-1 0 0,-2 0 0,1 0 0,2 0 0,2 0 0,4 0 0,-1 0 0,0 0 0,-4 0 0,-4 0 0,-2 0 0,1 0 0,2 0 0,0 0 0,-1 0 0,-1 0 0,-2 0 0,9 0 0,-5 0 0,5 0 0,-5 0 0,0 0 0,2 0 0,2 0 0,-3 0 0,5 0 0,-2 0 0,1 0 0,-2 0 0,-5 0 0,-4 0 0,-1 0 0,1 0 0,-2 0 0,4 0 0,-4 0 0,2 0 0,-1 0 0,0 0 0,3 0 0,-3 0 0,4 0 0,-3 0 0,0 0 0,0 0 0,0 0 0,1 0 0,-1 0 0,-1 0 0,1 0 0,-2 0 0,4 0 0,-4 0 0,2 0 0,0 0 0,-1 0 0,2 0 0,-1 0 0,1 0 0,1-1 0,0-2 0,-1 1 0,1 0 0,-2 2 0,-1 0 0,0 0 0,1 0 0,2 0 0,1 0 0,1 0 0,1 0 0,1 0 0,0 0 0,-1 0 0,1 0 0,0-1 0,-1-1 0,1-4 0,-1-1 0,-3 2 0,-2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8:42.705"/>
    </inkml:context>
    <inkml:brush xml:id="br0">
      <inkml:brushProperty name="width" value="0.2" units="cm"/>
      <inkml:brushProperty name="height" value="0.2" units="cm"/>
      <inkml:brushProperty name="color" value="#FF0066"/>
    </inkml:brush>
  </inkml:definitions>
  <inkml:trace contextRef="#ctx0" brushRef="#br0">1 83 24575,'27'0'0,"5"0"0,4 0 0,3 0 0,-8 0 0,15 0 0,-24 0 0,14 0 0,-19 0 0,4 0 0,-1 0 0,4 0 0,1 0 0,0 0 0,-1 0 0,-2 0 0,-1 0 0,-1 0 0,1 0 0,-1 0 0,5 0 0,3 0 0,6 0 0,0 0 0,0 0 0,-2 0 0,-7 0 0,-4 0 0,-2 0 0,-1 0 0,2 0 0,0 0 0,-2 0 0,-4 0 0,1 0 0,0 0 0,2 0 0,0 0 0,1 0 0,0 0 0,1 0 0,1 0 0,-3 0 0,6 0 0,5 0 0,3 0 0,0 0 0,-4 0 0,-7 0 0,0 0 0,-3 0 0,1 0 0,-1 0 0,3 0 0,3 0 0,-5 0 0,1 0 0,-5 0 0,4-2 0,0-1 0,0-2 0,4-1 0,-3 0 0,8-1 0,8-1 0,4-1 0,-1 1 0,-4 2 0,-10 3 0,-1 2 0,-3 1 0,2 0 0,-2 0 0,1 0 0,0 0 0,-2 0 0,-2 0 0,1 0 0,0 0 0,7 0 0,-8 0 0,4 0 0,-8 0 0,5 0 0,3 0 0,2 0 0,2 0 0,-2 0 0,-4 0 0,2 0 0,-4-1 0,-2-1 0,-1-1 0,-6 1 0,2 2 0,-2 0 0,1 0 0,0 0 0,1 0 0,2 0 0,0 0 0,3 0 0,-2 0 0,5 0 0,2 0 0,2 0 0,1 0 0,-2 0 0,2 0 0,1 0 0,3 0 0,1 0 0,-1-2 0,-3-1 0,-1 0 0,-3 1 0,2 1 0,-1 1 0,-2 0 0,-2 0 0,-2 0 0,2 0 0,-5 0 0,1 0 0,-2 0 0,-1 0 0,-2 0 0,-1 0 0,-3 0 0,2 0 0,0 0 0,0 0 0,1 0 0,0 0 0,2 0 0,1 0 0,2 0 0,-3 0 0,-2 0 0,-1 0 0,0 0 0,2 0 0,2 0 0,0 0 0,1 0 0,0 0 0,0 0 0,-1 0 0,-4 0 0,0 0 0,1 0 0,1 0 0,0 0 0,1 0 0,0 0 0,0 0 0,-1 0 0,0 0 0,-2 0 0,0 0 0,1 0 0,-1 0 0,1 0 0,-2 0 0,0 0 0,1 0 0,-1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20:58:45.759"/>
    </inkml:context>
    <inkml:brush xml:id="br0">
      <inkml:brushProperty name="width" value="0.2" units="cm"/>
      <inkml:brushProperty name="height" value="0.2" units="cm"/>
      <inkml:brushProperty name="color" value="#FF0066"/>
    </inkml:brush>
  </inkml:definitions>
  <inkml:trace contextRef="#ctx0" brushRef="#br0">0 184 24575,'32'0'0,"8"0"0,35 0-2023,-30 0 2023,28 0 0,-44 0 0,24 0 0,12 0 0,-11 0 0,1 0 0,-31 0 0,1 0 651,-1 0-651,1 0 334,-1 0-334,-4 0 0,-3 0 0,1 0 1038,0 0-1038,3 0 0,-1 0 0,1 0 0,0 0 0,-2 0 0,-2 0 0,0 0 0,5 0 0,0 0 0,5 0 0,-1 0 0,-3 0 0,-1 0 0,-5 0 0,0 0 0,1 0 0,0 0 0,-1 0 0,-1 0 0,-2 0 0,3 0 0,1 0 0,0 0 0,-1 0 0,1-4 0,0-1 0,3-1 0,0 1 0,1 2 0,5 0 0,-1 0 0,8-1 0,4 1 0,2-2 0,-1 0 0,1 0 0,-3-1 0,-2 2 0,5-1 0,2-1 0,2-3 0,3 1 0,-12 3 0,-4 0-3277,-6 2 0,0-2 2059,5-1 1218,-3 3 0,7-2 0,5 2 0,2 0 0,-2 1-3277,-6 1 2345,-8-2 4208,-1 0-2535,0 0-741,2 3 0,-2 0 0,-2 0 0,-1 0 972,-2 0-972,-1 0 0,-2 0 0,-2 0 3276,1 0 0,-1 0-2836,-2 0-440,2 0 0,-5 0 0,3-2 0,1-1 0,3 1 0,1-2 0,-1 1 0,-3 1 0,0-1 0,-1 0 0,0 0 0,-1 1 0,-2 0 0,0 0 0,0-1 0,-1 1 0,2 1 0,-2 1 0,-1 0 0,0 0 0,-2-2 0,0-1 0,1 1 0,-1 1 0,1 1 0,-2 0 0,2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79DA4-9301-4FD6-B9B2-3D8029D1BC36}" type="datetimeFigureOut">
              <a:rPr lang="nb-NO" smtClean="0"/>
              <a:t>13.01.2023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A15D0-1550-415A-9991-3D06005E73EA}" type="slidenum">
              <a:rPr lang="nb-NO" smtClean="0"/>
              <a:t>‹#›</a:t>
            </a:fld>
            <a:endParaRPr lang="nb-NO"/>
          </a:p>
        </p:txBody>
      </p:sp>
    </p:spTree>
    <p:extLst>
      <p:ext uri="{BB962C8B-B14F-4D97-AF65-F5344CB8AC3E}">
        <p14:creationId xmlns:p14="http://schemas.microsoft.com/office/powerpoint/2010/main" val="241567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74A15D0-1550-415A-9991-3D06005E73EA}" type="slidenum">
              <a:rPr lang="nb-NO" smtClean="0"/>
              <a:t>1</a:t>
            </a:fld>
            <a:endParaRPr lang="nb-NO" dirty="0"/>
          </a:p>
        </p:txBody>
      </p:sp>
    </p:spTree>
    <p:extLst>
      <p:ext uri="{BB962C8B-B14F-4D97-AF65-F5344CB8AC3E}">
        <p14:creationId xmlns:p14="http://schemas.microsoft.com/office/powerpoint/2010/main" val="237761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4A15D0-1550-415A-9991-3D06005E73EA}" type="slidenum">
              <a:rPr lang="nb-NO" smtClean="0"/>
              <a:t>24</a:t>
            </a:fld>
            <a:endParaRPr lang="nb-NO"/>
          </a:p>
        </p:txBody>
      </p:sp>
    </p:spTree>
    <p:extLst>
      <p:ext uri="{BB962C8B-B14F-4D97-AF65-F5344CB8AC3E}">
        <p14:creationId xmlns:p14="http://schemas.microsoft.com/office/powerpoint/2010/main" val="121380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4A15D0-1550-415A-9991-3D06005E73EA}" type="slidenum">
              <a:rPr lang="nb-NO" smtClean="0"/>
              <a:t>39</a:t>
            </a:fld>
            <a:endParaRPr lang="nb-NO"/>
          </a:p>
        </p:txBody>
      </p:sp>
    </p:spTree>
    <p:extLst>
      <p:ext uri="{BB962C8B-B14F-4D97-AF65-F5344CB8AC3E}">
        <p14:creationId xmlns:p14="http://schemas.microsoft.com/office/powerpoint/2010/main" val="269436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74A15D0-1550-415A-9991-3D06005E73EA}" type="slidenum">
              <a:rPr lang="nb-NO" smtClean="0"/>
              <a:t>2</a:t>
            </a:fld>
            <a:endParaRPr lang="nb-NO"/>
          </a:p>
        </p:txBody>
      </p:sp>
    </p:spTree>
    <p:extLst>
      <p:ext uri="{BB962C8B-B14F-4D97-AF65-F5344CB8AC3E}">
        <p14:creationId xmlns:p14="http://schemas.microsoft.com/office/powerpoint/2010/main" val="283550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2400" dirty="0"/>
              <a:t>In order, for students to be able to realize their full potential for learning, it is important that the school continuously improves its capacity for reaching its full potential (</a:t>
            </a:r>
            <a:r>
              <a:rPr lang="en-US" sz="2400" dirty="0" err="1"/>
              <a:t>Fullan</a:t>
            </a:r>
            <a:r>
              <a:rPr lang="en-US" sz="2400" dirty="0"/>
              <a:t>, 2009). This applies for everyone, from school owners (district leaders), school leaders and  teachers with a common goal of improving students' learning (</a:t>
            </a:r>
            <a:r>
              <a:rPr lang="nb-NO" sz="2400" dirty="0" err="1"/>
              <a:t>Leithwood</a:t>
            </a:r>
            <a:r>
              <a:rPr lang="nb-NO" sz="2400" dirty="0"/>
              <a:t> &amp; Louis, 2012; </a:t>
            </a:r>
            <a:r>
              <a:rPr lang="en-US" sz="2400" dirty="0"/>
              <a:t>Stoll, 2009). Focusing on capacity building is important for several reasons. First, increased capacity will give teachers, school leaders and school owners the opportunity to continuously learn from a rapidly changing world, and to be able to transfer this knowledge to new situations. Furthermore, capacity is closely linked to being ready for change, because capacity is about the prerequisites the school has for implementing school development projects (</a:t>
            </a:r>
            <a:r>
              <a:rPr lang="en-US" sz="2400" dirty="0" err="1"/>
              <a:t>Oterkiil</a:t>
            </a:r>
            <a:r>
              <a:rPr lang="en-US" sz="2400" dirty="0"/>
              <a:t> &amp; </a:t>
            </a:r>
            <a:r>
              <a:rPr lang="en-US" sz="2400" dirty="0" err="1"/>
              <a:t>Ertesvåg</a:t>
            </a:r>
            <a:r>
              <a:rPr lang="en-US" sz="2400" dirty="0"/>
              <a:t>, 2012). Capacity includes both abilities, knowledge and action.</a:t>
            </a:r>
            <a:endParaRPr lang="nb-NO" sz="2400" dirty="0"/>
          </a:p>
        </p:txBody>
      </p:sp>
      <p:sp>
        <p:nvSpPr>
          <p:cNvPr id="4" name="Plassholder for lysbildenummer 3"/>
          <p:cNvSpPr>
            <a:spLocks noGrp="1"/>
          </p:cNvSpPr>
          <p:nvPr>
            <p:ph type="sldNum" sz="quarter" idx="10"/>
          </p:nvPr>
        </p:nvSpPr>
        <p:spPr/>
        <p:txBody>
          <a:bodyPr/>
          <a:lstStyle/>
          <a:p>
            <a:fld id="{674A15D0-1550-415A-9991-3D06005E73EA}" type="slidenum">
              <a:rPr lang="nb-NO" smtClean="0"/>
              <a:t>6</a:t>
            </a:fld>
            <a:endParaRPr lang="nb-NO"/>
          </a:p>
        </p:txBody>
      </p:sp>
    </p:spTree>
    <p:extLst>
      <p:ext uri="{BB962C8B-B14F-4D97-AF65-F5344CB8AC3E}">
        <p14:creationId xmlns:p14="http://schemas.microsoft.com/office/powerpoint/2010/main" val="140023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figure</a:t>
            </a:r>
            <a:r>
              <a:rPr lang="en-US" baseline="0" dirty="0"/>
              <a:t> indicates, features of state and district policies, practices and other characteristics interact with one another and exert an influence on what school leaders do. These features also influence conditions in schools, classrooms and professional community of teachers. Other stakeholder groups, including the media, unions and professional associations also influence school leadership practices. And of course leaders are influenced by their own professional learning and by student family backgrounds.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symposium, it will be focused on capacity building at various levels. </a:t>
            </a:r>
            <a:r>
              <a:rPr lang="en-US" baseline="0" dirty="0"/>
              <a:t> First Hilde will focus on </a:t>
            </a:r>
            <a:r>
              <a:rPr lang="en-US" dirty="0"/>
              <a:t>Relationships and Interactions Between School Owners and School Principals, then</a:t>
            </a:r>
            <a:r>
              <a:rPr lang="en-US" baseline="0" dirty="0"/>
              <a:t> Lars will tell you about research finding from a study  called  </a:t>
            </a:r>
            <a:r>
              <a:rPr lang="en-US" sz="1200" dirty="0"/>
              <a:t>Combining Capacity for Instructional Leadership with Individual Core Practices in the Norwegian Policy Context,</a:t>
            </a:r>
            <a:r>
              <a:rPr lang="en-US" sz="1200" baseline="0" dirty="0"/>
              <a:t> </a:t>
            </a:r>
            <a:r>
              <a:rPr lang="en-US" baseline="0" dirty="0"/>
              <a:t>conducted by anther researcher at </a:t>
            </a:r>
            <a:r>
              <a:rPr lang="en-US" baseline="0" dirty="0" err="1"/>
              <a:t>SePU</a:t>
            </a:r>
            <a:r>
              <a:rPr lang="en-US" baseline="0" dirty="0"/>
              <a:t>. Finally an will focus on use of web-based knowledge resources in competence development.</a:t>
            </a:r>
            <a:endParaRPr lang="en-US" sz="1200" dirty="0"/>
          </a:p>
          <a:p>
            <a:endParaRPr lang="en-US" dirty="0"/>
          </a:p>
          <a:p>
            <a:endParaRPr lang="en-US" dirty="0"/>
          </a:p>
          <a:p>
            <a:endParaRPr lang="nb-NO" dirty="0"/>
          </a:p>
        </p:txBody>
      </p:sp>
      <p:sp>
        <p:nvSpPr>
          <p:cNvPr id="4" name="Plassholder for lysbildenummer 3"/>
          <p:cNvSpPr>
            <a:spLocks noGrp="1"/>
          </p:cNvSpPr>
          <p:nvPr>
            <p:ph type="sldNum" sz="quarter" idx="10"/>
          </p:nvPr>
        </p:nvSpPr>
        <p:spPr/>
        <p:txBody>
          <a:bodyPr/>
          <a:lstStyle/>
          <a:p>
            <a:fld id="{674A15D0-1550-415A-9991-3D06005E73EA}" type="slidenum">
              <a:rPr lang="nb-NO" smtClean="0"/>
              <a:t>7</a:t>
            </a:fld>
            <a:endParaRPr lang="nb-NO"/>
          </a:p>
        </p:txBody>
      </p:sp>
    </p:spTree>
    <p:extLst>
      <p:ext uri="{BB962C8B-B14F-4D97-AF65-F5344CB8AC3E}">
        <p14:creationId xmlns:p14="http://schemas.microsoft.com/office/powerpoint/2010/main" val="144903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Tore</a:t>
            </a:r>
          </a:p>
        </p:txBody>
      </p:sp>
      <p:sp>
        <p:nvSpPr>
          <p:cNvPr id="4" name="Plassholder for lysbildenummer 3"/>
          <p:cNvSpPr>
            <a:spLocks noGrp="1"/>
          </p:cNvSpPr>
          <p:nvPr>
            <p:ph type="sldNum" sz="quarter" idx="5"/>
          </p:nvPr>
        </p:nvSpPr>
        <p:spPr/>
        <p:txBody>
          <a:bodyPr/>
          <a:lstStyle/>
          <a:p>
            <a:fld id="{674A15D0-1550-415A-9991-3D06005E73EA}" type="slidenum">
              <a:rPr lang="nb-NO" smtClean="0"/>
              <a:t>8</a:t>
            </a:fld>
            <a:endParaRPr lang="nb-NO"/>
          </a:p>
        </p:txBody>
      </p:sp>
    </p:spTree>
    <p:extLst>
      <p:ext uri="{BB962C8B-B14F-4D97-AF65-F5344CB8AC3E}">
        <p14:creationId xmlns:p14="http://schemas.microsoft.com/office/powerpoint/2010/main" val="230595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4A15D0-1550-415A-9991-3D06005E73EA}" type="slidenum">
              <a:rPr lang="nb-NO" smtClean="0"/>
              <a:t>9</a:t>
            </a:fld>
            <a:endParaRPr lang="nb-NO"/>
          </a:p>
        </p:txBody>
      </p:sp>
    </p:spTree>
    <p:extLst>
      <p:ext uri="{BB962C8B-B14F-4D97-AF65-F5344CB8AC3E}">
        <p14:creationId xmlns:p14="http://schemas.microsoft.com/office/powerpoint/2010/main" val="273020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10"/>
          </p:nvPr>
        </p:nvSpPr>
        <p:spPr/>
        <p:txBody>
          <a:bodyPr/>
          <a:lstStyle/>
          <a:p>
            <a:fld id="{674A15D0-1550-415A-9991-3D06005E73EA}" type="slidenum">
              <a:rPr lang="nb-NO" smtClean="0"/>
              <a:t>14</a:t>
            </a:fld>
            <a:endParaRPr lang="nb-NO"/>
          </a:p>
        </p:txBody>
      </p:sp>
    </p:spTree>
    <p:extLst>
      <p:ext uri="{BB962C8B-B14F-4D97-AF65-F5344CB8AC3E}">
        <p14:creationId xmlns:p14="http://schemas.microsoft.com/office/powerpoint/2010/main" val="308048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74A15D0-1550-415A-9991-3D06005E73EA}" type="slidenum">
              <a:rPr lang="nb-NO" smtClean="0"/>
              <a:t>16</a:t>
            </a:fld>
            <a:endParaRPr lang="nb-NO"/>
          </a:p>
        </p:txBody>
      </p:sp>
    </p:spTree>
    <p:extLst>
      <p:ext uri="{BB962C8B-B14F-4D97-AF65-F5344CB8AC3E}">
        <p14:creationId xmlns:p14="http://schemas.microsoft.com/office/powerpoint/2010/main" val="384235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4A15D0-1550-415A-9991-3D06005E73EA}" type="slidenum">
              <a:rPr lang="nb-NO" smtClean="0"/>
              <a:t>22</a:t>
            </a:fld>
            <a:endParaRPr lang="nb-NO"/>
          </a:p>
        </p:txBody>
      </p:sp>
    </p:spTree>
    <p:extLst>
      <p:ext uri="{BB962C8B-B14F-4D97-AF65-F5344CB8AC3E}">
        <p14:creationId xmlns:p14="http://schemas.microsoft.com/office/powerpoint/2010/main" val="293113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INN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7BC2-8249-4ED3-9E5B-3C7131465D48}"/>
              </a:ext>
            </a:extLst>
          </p:cNvPr>
          <p:cNvSpPr>
            <a:spLocks noGrp="1"/>
          </p:cNvSpPr>
          <p:nvPr>
            <p:ph type="ctrTitle"/>
          </p:nvPr>
        </p:nvSpPr>
        <p:spPr>
          <a:xfrm>
            <a:off x="955075" y="1122363"/>
            <a:ext cx="9144000" cy="2387600"/>
          </a:xfrm>
        </p:spPr>
        <p:txBody>
          <a:bodyPr anchor="b">
            <a:normAutofit/>
          </a:bodyPr>
          <a:lstStyle>
            <a:lvl1pPr algn="ctr">
              <a:defRPr sz="5400"/>
            </a:lvl1pPr>
          </a:lstStyle>
          <a:p>
            <a:r>
              <a:rPr lang="nb-NO"/>
              <a:t>Klikk for å redigere tittelstil</a:t>
            </a:r>
            <a:endParaRPr lang="nb-NO" dirty="0"/>
          </a:p>
        </p:txBody>
      </p:sp>
      <p:sp>
        <p:nvSpPr>
          <p:cNvPr id="3" name="Subtitle 2">
            <a:extLst>
              <a:ext uri="{FF2B5EF4-FFF2-40B4-BE49-F238E27FC236}">
                <a16:creationId xmlns:a16="http://schemas.microsoft.com/office/drawing/2014/main" id="{89153909-4BAB-4037-9E7D-31380CD577C3}"/>
              </a:ext>
            </a:extLst>
          </p:cNvPr>
          <p:cNvSpPr>
            <a:spLocks noGrp="1"/>
          </p:cNvSpPr>
          <p:nvPr>
            <p:ph type="subTitle" idx="1"/>
          </p:nvPr>
        </p:nvSpPr>
        <p:spPr>
          <a:xfrm>
            <a:off x="955075"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Date Placeholder 3">
            <a:extLst>
              <a:ext uri="{FF2B5EF4-FFF2-40B4-BE49-F238E27FC236}">
                <a16:creationId xmlns:a16="http://schemas.microsoft.com/office/drawing/2014/main" id="{3E4A5EEE-3A5C-4D9A-ACB4-463CFF67CB52}"/>
              </a:ext>
            </a:extLst>
          </p:cNvPr>
          <p:cNvSpPr>
            <a:spLocks noGrp="1"/>
          </p:cNvSpPr>
          <p:nvPr>
            <p:ph type="dt" sz="half" idx="10"/>
          </p:nvPr>
        </p:nvSpPr>
        <p:spPr/>
        <p:txBody>
          <a:bodyPr/>
          <a:lstStyle/>
          <a:p>
            <a:fld id="{DB85707D-6BAC-4500-91E8-73DF39C6B670}" type="datetime1">
              <a:rPr lang="nb-NO" smtClean="0"/>
              <a:t>13.01.2023</a:t>
            </a:fld>
            <a:endParaRPr lang="nb-NO"/>
          </a:p>
        </p:txBody>
      </p:sp>
      <p:sp>
        <p:nvSpPr>
          <p:cNvPr id="5" name="Footer Placeholder 4">
            <a:extLst>
              <a:ext uri="{FF2B5EF4-FFF2-40B4-BE49-F238E27FC236}">
                <a16:creationId xmlns:a16="http://schemas.microsoft.com/office/drawing/2014/main" id="{939DA490-44C2-4553-9481-95A5C775D0EA}"/>
              </a:ext>
            </a:extLst>
          </p:cNvPr>
          <p:cNvSpPr>
            <a:spLocks noGrp="1"/>
          </p:cNvSpPr>
          <p:nvPr>
            <p:ph type="ftr" sz="quarter" idx="11"/>
          </p:nvPr>
        </p:nvSpPr>
        <p:spPr/>
        <p:txBody>
          <a:bodyPr/>
          <a:lstStyle/>
          <a:p>
            <a:r>
              <a:rPr lang="en-US"/>
              <a:t>Centre for studies of Educational Practice</a:t>
            </a:r>
            <a:endParaRPr lang="nb-NO"/>
          </a:p>
        </p:txBody>
      </p:sp>
      <p:sp>
        <p:nvSpPr>
          <p:cNvPr id="6" name="Slide Number Placeholder 5">
            <a:extLst>
              <a:ext uri="{FF2B5EF4-FFF2-40B4-BE49-F238E27FC236}">
                <a16:creationId xmlns:a16="http://schemas.microsoft.com/office/drawing/2014/main" id="{F576DF65-9D5C-45F1-B3BF-B5F0AA85D41F}"/>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16219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NN grid">
    <p:bg>
      <p:bgPr>
        <a:solidFill>
          <a:schemeClr val="accent1">
            <a:alpha val="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C5F36E6-27B8-4557-985F-EAC03887B185}"/>
              </a:ext>
            </a:extLst>
          </p:cNvPr>
          <p:cNvSpPr>
            <a:spLocks noGrp="1"/>
          </p:cNvSpPr>
          <p:nvPr>
            <p:ph type="pic" sz="quarter" idx="10"/>
          </p:nvPr>
        </p:nvSpPr>
        <p:spPr>
          <a:xfrm>
            <a:off x="-1" y="-1"/>
            <a:ext cx="9779429" cy="5579391"/>
          </a:xfrm>
        </p:spPr>
        <p:txBody>
          <a:bodyPr tIns="3240000"/>
          <a:lstStyle>
            <a:lvl1pPr algn="ctr">
              <a:defRPr/>
            </a:lvl1pPr>
          </a:lstStyle>
          <a:p>
            <a:r>
              <a:rPr lang="nb-NO"/>
              <a:t>Klikk på ikonet for å legge til et bilde</a:t>
            </a:r>
            <a:endParaRPr lang="nb-NO" dirty="0"/>
          </a:p>
        </p:txBody>
      </p:sp>
      <p:sp>
        <p:nvSpPr>
          <p:cNvPr id="10" name="Rectangle 9">
            <a:extLst>
              <a:ext uri="{FF2B5EF4-FFF2-40B4-BE49-F238E27FC236}">
                <a16:creationId xmlns:a16="http://schemas.microsoft.com/office/drawing/2014/main" id="{B2F790E1-C7F7-4FC8-B3AA-AC11EAAACC87}"/>
              </a:ext>
            </a:extLst>
          </p:cNvPr>
          <p:cNvSpPr/>
          <p:nvPr userDrawn="1"/>
        </p:nvSpPr>
        <p:spPr>
          <a:xfrm>
            <a:off x="0" y="5579390"/>
            <a:ext cx="9779428" cy="1278610"/>
          </a:xfrm>
          <a:prstGeom prst="rect">
            <a:avLst/>
          </a:prstGeom>
          <a:solidFill>
            <a:srgbClr val="0567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D1974159-7EFD-4772-8EFC-21E8318A18E8}"/>
              </a:ext>
            </a:extLst>
          </p:cNvPr>
          <p:cNvSpPr>
            <a:spLocks noGrp="1"/>
          </p:cNvSpPr>
          <p:nvPr>
            <p:ph type="body" sz="quarter" idx="11"/>
          </p:nvPr>
        </p:nvSpPr>
        <p:spPr>
          <a:xfrm>
            <a:off x="839787" y="5819935"/>
            <a:ext cx="8079135" cy="828675"/>
          </a:xfrm>
        </p:spPr>
        <p:txBody>
          <a:bodyPr anchor="ctr"/>
          <a:lstStyle>
            <a:lvl1pPr marL="0" indent="0" algn="ctr">
              <a:buNone/>
              <a:defRPr>
                <a:solidFill>
                  <a:schemeClr val="bg1"/>
                </a:solidFill>
              </a:defRPr>
            </a:lvl1pPr>
          </a:lstStyle>
          <a:p>
            <a:pPr lvl="0"/>
            <a:r>
              <a:rPr lang="nb-NO"/>
              <a:t>Klikk for å redigere tekststiler i malen</a:t>
            </a:r>
          </a:p>
        </p:txBody>
      </p:sp>
      <p:sp>
        <p:nvSpPr>
          <p:cNvPr id="13" name="Rectangle 12">
            <a:extLst>
              <a:ext uri="{FF2B5EF4-FFF2-40B4-BE49-F238E27FC236}">
                <a16:creationId xmlns:a16="http://schemas.microsoft.com/office/drawing/2014/main" id="{EA0FFA8B-E15B-4DC4-82C9-10E744B32816}"/>
              </a:ext>
            </a:extLst>
          </p:cNvPr>
          <p:cNvSpPr/>
          <p:nvPr userDrawn="1"/>
        </p:nvSpPr>
        <p:spPr>
          <a:xfrm>
            <a:off x="9779430" y="-1"/>
            <a:ext cx="2412569" cy="6858001"/>
          </a:xfrm>
          <a:prstGeom prst="rect">
            <a:avLst/>
          </a:prstGeom>
          <a:solidFill>
            <a:srgbClr val="4F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8">
            <a:extLst>
              <a:ext uri="{FF2B5EF4-FFF2-40B4-BE49-F238E27FC236}">
                <a16:creationId xmlns:a16="http://schemas.microsoft.com/office/drawing/2014/main" id="{91FF4BE8-66C2-4C77-ADC3-921E1BD56B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430"/>
          <a:stretch/>
        </p:blipFill>
        <p:spPr>
          <a:xfrm>
            <a:off x="9898144" y="96266"/>
            <a:ext cx="2194980" cy="6648610"/>
          </a:xfrm>
          <a:prstGeom prst="rect">
            <a:avLst/>
          </a:prstGeom>
        </p:spPr>
      </p:pic>
    </p:spTree>
    <p:extLst>
      <p:ext uri="{BB962C8B-B14F-4D97-AF65-F5344CB8AC3E}">
        <p14:creationId xmlns:p14="http://schemas.microsoft.com/office/powerpoint/2010/main" val="183790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INN tittel la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8A42-5210-4B87-A6F8-6D5CA786C64A}"/>
              </a:ext>
            </a:extLst>
          </p:cNvPr>
          <p:cNvSpPr>
            <a:spLocks noGrp="1"/>
          </p:cNvSpPr>
          <p:nvPr>
            <p:ph type="title"/>
          </p:nvPr>
        </p:nvSpPr>
        <p:spPr>
          <a:xfrm>
            <a:off x="831850" y="1709738"/>
            <a:ext cx="9336553" cy="2852737"/>
          </a:xfrm>
        </p:spPr>
        <p:txBody>
          <a:bodyPr anchor="b">
            <a:normAutofit/>
          </a:bodyPr>
          <a:lstStyle>
            <a:lvl1pPr>
              <a:defRPr sz="5400"/>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BA6C1925-9223-4324-A665-0AD6EA70C503}"/>
              </a:ext>
            </a:extLst>
          </p:cNvPr>
          <p:cNvSpPr>
            <a:spLocks noGrp="1"/>
          </p:cNvSpPr>
          <p:nvPr>
            <p:ph type="body" idx="1"/>
          </p:nvPr>
        </p:nvSpPr>
        <p:spPr>
          <a:xfrm>
            <a:off x="831850" y="4589463"/>
            <a:ext cx="933655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a:extLst>
              <a:ext uri="{FF2B5EF4-FFF2-40B4-BE49-F238E27FC236}">
                <a16:creationId xmlns:a16="http://schemas.microsoft.com/office/drawing/2014/main" id="{47411A76-12EA-490E-A960-67BBE57F0775}"/>
              </a:ext>
            </a:extLst>
          </p:cNvPr>
          <p:cNvSpPr>
            <a:spLocks noGrp="1"/>
          </p:cNvSpPr>
          <p:nvPr>
            <p:ph type="dt" sz="half" idx="10"/>
          </p:nvPr>
        </p:nvSpPr>
        <p:spPr/>
        <p:txBody>
          <a:bodyPr/>
          <a:lstStyle/>
          <a:p>
            <a:fld id="{4C00AF34-2852-445B-A6A6-F92895964FE8}" type="datetime1">
              <a:rPr lang="nb-NO" smtClean="0"/>
              <a:t>13.01.2023</a:t>
            </a:fld>
            <a:endParaRPr lang="nb-NO"/>
          </a:p>
        </p:txBody>
      </p:sp>
      <p:sp>
        <p:nvSpPr>
          <p:cNvPr id="5" name="Footer Placeholder 4">
            <a:extLst>
              <a:ext uri="{FF2B5EF4-FFF2-40B4-BE49-F238E27FC236}">
                <a16:creationId xmlns:a16="http://schemas.microsoft.com/office/drawing/2014/main" id="{157D4885-EA7C-4B71-B876-481E17CB1AF8}"/>
              </a:ext>
            </a:extLst>
          </p:cNvPr>
          <p:cNvSpPr>
            <a:spLocks noGrp="1"/>
          </p:cNvSpPr>
          <p:nvPr>
            <p:ph type="ftr" sz="quarter" idx="11"/>
          </p:nvPr>
        </p:nvSpPr>
        <p:spPr/>
        <p:txBody>
          <a:bodyPr/>
          <a:lstStyle/>
          <a:p>
            <a:r>
              <a:rPr lang="en-US"/>
              <a:t>Centre for studies of Educational Practice</a:t>
            </a:r>
            <a:endParaRPr lang="nb-NO"/>
          </a:p>
        </p:txBody>
      </p:sp>
      <p:sp>
        <p:nvSpPr>
          <p:cNvPr id="6" name="Slide Number Placeholder 5">
            <a:extLst>
              <a:ext uri="{FF2B5EF4-FFF2-40B4-BE49-F238E27FC236}">
                <a16:creationId xmlns:a16="http://schemas.microsoft.com/office/drawing/2014/main" id="{E83885BE-DE5E-4312-A8B8-279EE11E75D2}"/>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286151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E733-01B7-4F95-BAA6-3D5C8BE248F6}"/>
              </a:ext>
            </a:extLst>
          </p:cNvPr>
          <p:cNvSpPr>
            <a:spLocks noGrp="1"/>
          </p:cNvSpPr>
          <p:nvPr>
            <p:ph type="title"/>
          </p:nvPr>
        </p:nvSpPr>
        <p:spPr>
          <a:xfrm>
            <a:off x="839788" y="365125"/>
            <a:ext cx="9328615" cy="1325563"/>
          </a:xfrm>
        </p:spPr>
        <p:txBody>
          <a:bodyPr/>
          <a:lstStyle/>
          <a:p>
            <a:r>
              <a:rPr lang="nb-NO"/>
              <a:t>Klikk for å redigere tittelstil</a:t>
            </a:r>
          </a:p>
        </p:txBody>
      </p:sp>
      <p:sp>
        <p:nvSpPr>
          <p:cNvPr id="3" name="Text Placeholder 2">
            <a:extLst>
              <a:ext uri="{FF2B5EF4-FFF2-40B4-BE49-F238E27FC236}">
                <a16:creationId xmlns:a16="http://schemas.microsoft.com/office/drawing/2014/main" id="{52AA9E50-1809-4749-A6D2-C2073A7A6F48}"/>
              </a:ext>
            </a:extLst>
          </p:cNvPr>
          <p:cNvSpPr>
            <a:spLocks noGrp="1"/>
          </p:cNvSpPr>
          <p:nvPr>
            <p:ph type="body" idx="1"/>
          </p:nvPr>
        </p:nvSpPr>
        <p:spPr>
          <a:xfrm>
            <a:off x="839789" y="1681163"/>
            <a:ext cx="4502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C5CC336C-FAC8-4E4B-B64D-71E31E42295F}"/>
              </a:ext>
            </a:extLst>
          </p:cNvPr>
          <p:cNvSpPr>
            <a:spLocks noGrp="1"/>
          </p:cNvSpPr>
          <p:nvPr>
            <p:ph sz="half" idx="2"/>
          </p:nvPr>
        </p:nvSpPr>
        <p:spPr>
          <a:xfrm>
            <a:off x="839790" y="2505075"/>
            <a:ext cx="4502232"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1C267F55-B4EB-45AA-9DC7-9DA63B13F84E}"/>
              </a:ext>
            </a:extLst>
          </p:cNvPr>
          <p:cNvSpPr>
            <a:spLocks noGrp="1"/>
          </p:cNvSpPr>
          <p:nvPr>
            <p:ph type="body" sz="quarter" idx="3"/>
          </p:nvPr>
        </p:nvSpPr>
        <p:spPr>
          <a:xfrm>
            <a:off x="5666172" y="1681163"/>
            <a:ext cx="450223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F5D21930-6C96-4E42-A328-94A9DCC89BF0}"/>
              </a:ext>
            </a:extLst>
          </p:cNvPr>
          <p:cNvSpPr>
            <a:spLocks noGrp="1"/>
          </p:cNvSpPr>
          <p:nvPr>
            <p:ph sz="quarter" idx="4"/>
          </p:nvPr>
        </p:nvSpPr>
        <p:spPr>
          <a:xfrm>
            <a:off x="5666172" y="2505075"/>
            <a:ext cx="450223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a:extLst>
              <a:ext uri="{FF2B5EF4-FFF2-40B4-BE49-F238E27FC236}">
                <a16:creationId xmlns:a16="http://schemas.microsoft.com/office/drawing/2014/main" id="{D9168ADC-B72A-489B-B1A6-905A9FC33A0C}"/>
              </a:ext>
            </a:extLst>
          </p:cNvPr>
          <p:cNvSpPr>
            <a:spLocks noGrp="1"/>
          </p:cNvSpPr>
          <p:nvPr>
            <p:ph type="dt" sz="half" idx="10"/>
          </p:nvPr>
        </p:nvSpPr>
        <p:spPr/>
        <p:txBody>
          <a:bodyPr/>
          <a:lstStyle/>
          <a:p>
            <a:fld id="{B0E4A8FF-5CBF-4FCA-B971-BB26AB7D71B0}" type="datetime1">
              <a:rPr lang="nb-NO" smtClean="0"/>
              <a:t>13.01.2023</a:t>
            </a:fld>
            <a:endParaRPr lang="nb-NO"/>
          </a:p>
        </p:txBody>
      </p:sp>
      <p:sp>
        <p:nvSpPr>
          <p:cNvPr id="8" name="Footer Placeholder 7">
            <a:extLst>
              <a:ext uri="{FF2B5EF4-FFF2-40B4-BE49-F238E27FC236}">
                <a16:creationId xmlns:a16="http://schemas.microsoft.com/office/drawing/2014/main" id="{8D148F55-CFA3-4E90-A8A4-B370D115BD3E}"/>
              </a:ext>
            </a:extLst>
          </p:cNvPr>
          <p:cNvSpPr>
            <a:spLocks noGrp="1"/>
          </p:cNvSpPr>
          <p:nvPr>
            <p:ph type="ftr" sz="quarter" idx="11"/>
          </p:nvPr>
        </p:nvSpPr>
        <p:spPr/>
        <p:txBody>
          <a:bodyPr/>
          <a:lstStyle/>
          <a:p>
            <a:r>
              <a:rPr lang="en-US"/>
              <a:t>Centre for studies of Educational Practice</a:t>
            </a:r>
            <a:endParaRPr lang="nb-NO"/>
          </a:p>
        </p:txBody>
      </p:sp>
      <p:sp>
        <p:nvSpPr>
          <p:cNvPr id="9" name="Slide Number Placeholder 8">
            <a:extLst>
              <a:ext uri="{FF2B5EF4-FFF2-40B4-BE49-F238E27FC236}">
                <a16:creationId xmlns:a16="http://schemas.microsoft.com/office/drawing/2014/main" id="{8ABABAF9-AE62-4663-A67F-41D92713943A}"/>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36318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HINN kun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C17C-9FCA-4FEB-AF1F-D5B24AD354C3}"/>
              </a:ext>
            </a:extLst>
          </p:cNvPr>
          <p:cNvSpPr>
            <a:spLocks noGrp="1"/>
          </p:cNvSpPr>
          <p:nvPr>
            <p:ph type="title"/>
          </p:nvPr>
        </p:nvSpPr>
        <p:spPr/>
        <p:txBody>
          <a:bodyPr/>
          <a:lstStyle/>
          <a:p>
            <a:r>
              <a:rPr lang="nb-NO"/>
              <a:t>Klikk for å redigere tittelstil</a:t>
            </a:r>
            <a:endParaRPr lang="nb-NO" dirty="0"/>
          </a:p>
        </p:txBody>
      </p:sp>
      <p:sp>
        <p:nvSpPr>
          <p:cNvPr id="3" name="Date Placeholder 2">
            <a:extLst>
              <a:ext uri="{FF2B5EF4-FFF2-40B4-BE49-F238E27FC236}">
                <a16:creationId xmlns:a16="http://schemas.microsoft.com/office/drawing/2014/main" id="{9FAA208F-CBF4-455D-91A2-2FD5D91AE6D6}"/>
              </a:ext>
            </a:extLst>
          </p:cNvPr>
          <p:cNvSpPr>
            <a:spLocks noGrp="1"/>
          </p:cNvSpPr>
          <p:nvPr>
            <p:ph type="dt" sz="half" idx="10"/>
          </p:nvPr>
        </p:nvSpPr>
        <p:spPr/>
        <p:txBody>
          <a:bodyPr/>
          <a:lstStyle/>
          <a:p>
            <a:fld id="{97021342-3616-458C-9E43-29E5DE3D8592}" type="datetime1">
              <a:rPr lang="nb-NO" smtClean="0"/>
              <a:t>13.01.2023</a:t>
            </a:fld>
            <a:endParaRPr lang="nb-NO"/>
          </a:p>
        </p:txBody>
      </p:sp>
      <p:sp>
        <p:nvSpPr>
          <p:cNvPr id="4" name="Footer Placeholder 3">
            <a:extLst>
              <a:ext uri="{FF2B5EF4-FFF2-40B4-BE49-F238E27FC236}">
                <a16:creationId xmlns:a16="http://schemas.microsoft.com/office/drawing/2014/main" id="{01019E5C-EE47-4D89-B195-F3ED38CB4376}"/>
              </a:ext>
            </a:extLst>
          </p:cNvPr>
          <p:cNvSpPr>
            <a:spLocks noGrp="1"/>
          </p:cNvSpPr>
          <p:nvPr>
            <p:ph type="ftr" sz="quarter" idx="11"/>
          </p:nvPr>
        </p:nvSpPr>
        <p:spPr/>
        <p:txBody>
          <a:bodyPr/>
          <a:lstStyle/>
          <a:p>
            <a:r>
              <a:rPr lang="en-US"/>
              <a:t>Centre for studies of Educational Practice</a:t>
            </a:r>
            <a:endParaRPr lang="nb-NO"/>
          </a:p>
        </p:txBody>
      </p:sp>
      <p:sp>
        <p:nvSpPr>
          <p:cNvPr id="5" name="Slide Number Placeholder 4">
            <a:extLst>
              <a:ext uri="{FF2B5EF4-FFF2-40B4-BE49-F238E27FC236}">
                <a16:creationId xmlns:a16="http://schemas.microsoft.com/office/drawing/2014/main" id="{8FBD19C1-6278-4F83-BD08-270EFB67547A}"/>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368356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HINN 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C7DA1-16CE-4DDA-8A30-624A0CAA44E7}"/>
              </a:ext>
            </a:extLst>
          </p:cNvPr>
          <p:cNvSpPr>
            <a:spLocks noGrp="1"/>
          </p:cNvSpPr>
          <p:nvPr>
            <p:ph type="dt" sz="half" idx="10"/>
          </p:nvPr>
        </p:nvSpPr>
        <p:spPr/>
        <p:txBody>
          <a:bodyPr/>
          <a:lstStyle/>
          <a:p>
            <a:fld id="{FFD207F5-F4E3-44EA-AE9E-E8717A9565D4}" type="datetime1">
              <a:rPr lang="nb-NO" smtClean="0"/>
              <a:t>13.01.2023</a:t>
            </a:fld>
            <a:endParaRPr lang="nb-NO"/>
          </a:p>
        </p:txBody>
      </p:sp>
      <p:sp>
        <p:nvSpPr>
          <p:cNvPr id="3" name="Footer Placeholder 2">
            <a:extLst>
              <a:ext uri="{FF2B5EF4-FFF2-40B4-BE49-F238E27FC236}">
                <a16:creationId xmlns:a16="http://schemas.microsoft.com/office/drawing/2014/main" id="{A4B7EEF9-3861-4223-B612-F1E9D90E8E0A}"/>
              </a:ext>
            </a:extLst>
          </p:cNvPr>
          <p:cNvSpPr>
            <a:spLocks noGrp="1"/>
          </p:cNvSpPr>
          <p:nvPr>
            <p:ph type="ftr" sz="quarter" idx="11"/>
          </p:nvPr>
        </p:nvSpPr>
        <p:spPr/>
        <p:txBody>
          <a:bodyPr/>
          <a:lstStyle/>
          <a:p>
            <a:r>
              <a:rPr lang="en-US"/>
              <a:t>Centre for studies of Educational Practice</a:t>
            </a:r>
            <a:endParaRPr lang="nb-NO"/>
          </a:p>
        </p:txBody>
      </p:sp>
      <p:sp>
        <p:nvSpPr>
          <p:cNvPr id="4" name="Slide Number Placeholder 3">
            <a:extLst>
              <a:ext uri="{FF2B5EF4-FFF2-40B4-BE49-F238E27FC236}">
                <a16:creationId xmlns:a16="http://schemas.microsoft.com/office/drawing/2014/main" id="{D30E19F8-89AA-4EFE-AB76-68DA429A57FC}"/>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709854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HINN innhold med tekstbo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32E7-E8B6-4223-AB14-AA76848B143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Content Placeholder 2">
            <a:extLst>
              <a:ext uri="{FF2B5EF4-FFF2-40B4-BE49-F238E27FC236}">
                <a16:creationId xmlns:a16="http://schemas.microsoft.com/office/drawing/2014/main" id="{773DB917-9429-4B58-BF11-E52909CA13DD}"/>
              </a:ext>
            </a:extLst>
          </p:cNvPr>
          <p:cNvSpPr>
            <a:spLocks noGrp="1"/>
          </p:cNvSpPr>
          <p:nvPr>
            <p:ph idx="1"/>
          </p:nvPr>
        </p:nvSpPr>
        <p:spPr>
          <a:xfrm>
            <a:off x="5183188" y="987425"/>
            <a:ext cx="49852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a:extLst>
              <a:ext uri="{FF2B5EF4-FFF2-40B4-BE49-F238E27FC236}">
                <a16:creationId xmlns:a16="http://schemas.microsoft.com/office/drawing/2014/main" id="{E1399F91-830E-425E-A452-43377984B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a:extLst>
              <a:ext uri="{FF2B5EF4-FFF2-40B4-BE49-F238E27FC236}">
                <a16:creationId xmlns:a16="http://schemas.microsoft.com/office/drawing/2014/main" id="{3C8159EF-2435-40D9-A7F3-57155FB4685E}"/>
              </a:ext>
            </a:extLst>
          </p:cNvPr>
          <p:cNvSpPr>
            <a:spLocks noGrp="1"/>
          </p:cNvSpPr>
          <p:nvPr>
            <p:ph type="dt" sz="half" idx="10"/>
          </p:nvPr>
        </p:nvSpPr>
        <p:spPr/>
        <p:txBody>
          <a:bodyPr/>
          <a:lstStyle/>
          <a:p>
            <a:fld id="{D7429FC2-D5A4-46D9-8AFC-9686BED58079}" type="datetime1">
              <a:rPr lang="nb-NO" smtClean="0"/>
              <a:t>13.01.2023</a:t>
            </a:fld>
            <a:endParaRPr lang="nb-NO"/>
          </a:p>
        </p:txBody>
      </p:sp>
      <p:sp>
        <p:nvSpPr>
          <p:cNvPr id="6" name="Footer Placeholder 5">
            <a:extLst>
              <a:ext uri="{FF2B5EF4-FFF2-40B4-BE49-F238E27FC236}">
                <a16:creationId xmlns:a16="http://schemas.microsoft.com/office/drawing/2014/main" id="{7FB028EE-066E-4ABB-A8C2-6E26898153C9}"/>
              </a:ext>
            </a:extLst>
          </p:cNvPr>
          <p:cNvSpPr>
            <a:spLocks noGrp="1"/>
          </p:cNvSpPr>
          <p:nvPr>
            <p:ph type="ftr" sz="quarter" idx="11"/>
          </p:nvPr>
        </p:nvSpPr>
        <p:spPr/>
        <p:txBody>
          <a:bodyPr/>
          <a:lstStyle/>
          <a:p>
            <a:r>
              <a:rPr lang="en-US"/>
              <a:t>Centre for studies of Educational Practice</a:t>
            </a:r>
            <a:endParaRPr lang="nb-NO"/>
          </a:p>
        </p:txBody>
      </p:sp>
      <p:sp>
        <p:nvSpPr>
          <p:cNvPr id="7" name="Slide Number Placeholder 6">
            <a:extLst>
              <a:ext uri="{FF2B5EF4-FFF2-40B4-BE49-F238E27FC236}">
                <a16:creationId xmlns:a16="http://schemas.microsoft.com/office/drawing/2014/main" id="{0336037A-C4B1-4229-B620-B3E783262085}"/>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95791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HINN bilde med tekstbo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D106-0261-4CCB-93E3-58A5FD399C9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icture Placeholder 2">
            <a:extLst>
              <a:ext uri="{FF2B5EF4-FFF2-40B4-BE49-F238E27FC236}">
                <a16:creationId xmlns:a16="http://schemas.microsoft.com/office/drawing/2014/main" id="{4C2203FA-3A6E-4886-B932-00D781A2C31D}"/>
              </a:ext>
            </a:extLst>
          </p:cNvPr>
          <p:cNvSpPr>
            <a:spLocks noGrp="1"/>
          </p:cNvSpPr>
          <p:nvPr>
            <p:ph type="pic" idx="1"/>
          </p:nvPr>
        </p:nvSpPr>
        <p:spPr>
          <a:xfrm>
            <a:off x="5183188" y="987425"/>
            <a:ext cx="49852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Text Placeholder 3">
            <a:extLst>
              <a:ext uri="{FF2B5EF4-FFF2-40B4-BE49-F238E27FC236}">
                <a16:creationId xmlns:a16="http://schemas.microsoft.com/office/drawing/2014/main" id="{F43F74E3-719C-41D3-AB50-D6EDABA0D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a:extLst>
              <a:ext uri="{FF2B5EF4-FFF2-40B4-BE49-F238E27FC236}">
                <a16:creationId xmlns:a16="http://schemas.microsoft.com/office/drawing/2014/main" id="{5EC749BA-D75C-4D22-A77F-F406AD637864}"/>
              </a:ext>
            </a:extLst>
          </p:cNvPr>
          <p:cNvSpPr>
            <a:spLocks noGrp="1"/>
          </p:cNvSpPr>
          <p:nvPr>
            <p:ph type="dt" sz="half" idx="10"/>
          </p:nvPr>
        </p:nvSpPr>
        <p:spPr/>
        <p:txBody>
          <a:bodyPr/>
          <a:lstStyle/>
          <a:p>
            <a:fld id="{34B2702D-7A5A-4788-91BF-8C969E8BF30D}" type="datetime1">
              <a:rPr lang="nb-NO" smtClean="0"/>
              <a:t>13.01.2023</a:t>
            </a:fld>
            <a:endParaRPr lang="nb-NO"/>
          </a:p>
        </p:txBody>
      </p:sp>
      <p:sp>
        <p:nvSpPr>
          <p:cNvPr id="6" name="Footer Placeholder 5">
            <a:extLst>
              <a:ext uri="{FF2B5EF4-FFF2-40B4-BE49-F238E27FC236}">
                <a16:creationId xmlns:a16="http://schemas.microsoft.com/office/drawing/2014/main" id="{4C49EB94-C0F7-439E-AE65-6095C7F193C3}"/>
              </a:ext>
            </a:extLst>
          </p:cNvPr>
          <p:cNvSpPr>
            <a:spLocks noGrp="1"/>
          </p:cNvSpPr>
          <p:nvPr>
            <p:ph type="ftr" sz="quarter" idx="11"/>
          </p:nvPr>
        </p:nvSpPr>
        <p:spPr/>
        <p:txBody>
          <a:bodyPr/>
          <a:lstStyle/>
          <a:p>
            <a:r>
              <a:rPr lang="en-US"/>
              <a:t>Centre for studies of Educational Practice</a:t>
            </a:r>
            <a:endParaRPr lang="nb-NO"/>
          </a:p>
        </p:txBody>
      </p:sp>
      <p:sp>
        <p:nvSpPr>
          <p:cNvPr id="7" name="Slide Number Placeholder 6">
            <a:extLst>
              <a:ext uri="{FF2B5EF4-FFF2-40B4-BE49-F238E27FC236}">
                <a16:creationId xmlns:a16="http://schemas.microsoft.com/office/drawing/2014/main" id="{A552A563-F1FD-40B6-8774-DF04945D6D9E}"/>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2862820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HINN tittel og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9831-6EBB-4593-AD61-5B9EFA24D074}"/>
              </a:ext>
            </a:extLst>
          </p:cNvPr>
          <p:cNvSpPr>
            <a:spLocks noGrp="1"/>
          </p:cNvSpPr>
          <p:nvPr>
            <p:ph type="title"/>
          </p:nvPr>
        </p:nvSpPr>
        <p:spPr/>
        <p:txBody>
          <a:bodyPr/>
          <a:lstStyle/>
          <a:p>
            <a:r>
              <a:rPr lang="nb-NO"/>
              <a:t>Klikk for å redigere tittelstil</a:t>
            </a:r>
          </a:p>
        </p:txBody>
      </p:sp>
      <p:sp>
        <p:nvSpPr>
          <p:cNvPr id="3" name="Vertical Text Placeholder 2">
            <a:extLst>
              <a:ext uri="{FF2B5EF4-FFF2-40B4-BE49-F238E27FC236}">
                <a16:creationId xmlns:a16="http://schemas.microsoft.com/office/drawing/2014/main" id="{058D4B48-458D-48A2-ADE7-1E97B91543A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A528EE63-1EAA-480F-BCCE-43E4BD2FB3D1}"/>
              </a:ext>
            </a:extLst>
          </p:cNvPr>
          <p:cNvSpPr>
            <a:spLocks noGrp="1"/>
          </p:cNvSpPr>
          <p:nvPr>
            <p:ph type="dt" sz="half" idx="10"/>
          </p:nvPr>
        </p:nvSpPr>
        <p:spPr/>
        <p:txBody>
          <a:bodyPr/>
          <a:lstStyle/>
          <a:p>
            <a:fld id="{1BC84229-CD4D-41EF-A28B-EF38005860CA}" type="datetime1">
              <a:rPr lang="nb-NO" smtClean="0"/>
              <a:t>13.01.2023</a:t>
            </a:fld>
            <a:endParaRPr lang="nb-NO"/>
          </a:p>
        </p:txBody>
      </p:sp>
      <p:sp>
        <p:nvSpPr>
          <p:cNvPr id="5" name="Footer Placeholder 4">
            <a:extLst>
              <a:ext uri="{FF2B5EF4-FFF2-40B4-BE49-F238E27FC236}">
                <a16:creationId xmlns:a16="http://schemas.microsoft.com/office/drawing/2014/main" id="{C7C1DAFD-0E15-4E3B-8FC6-C39C58354D79}"/>
              </a:ext>
            </a:extLst>
          </p:cNvPr>
          <p:cNvSpPr>
            <a:spLocks noGrp="1"/>
          </p:cNvSpPr>
          <p:nvPr>
            <p:ph type="ftr" sz="quarter" idx="11"/>
          </p:nvPr>
        </p:nvSpPr>
        <p:spPr/>
        <p:txBody>
          <a:bodyPr/>
          <a:lstStyle/>
          <a:p>
            <a:r>
              <a:rPr lang="en-US"/>
              <a:t>Centre for studies of Educational Practice</a:t>
            </a:r>
            <a:endParaRPr lang="nb-NO"/>
          </a:p>
        </p:txBody>
      </p:sp>
      <p:sp>
        <p:nvSpPr>
          <p:cNvPr id="6" name="Slide Number Placeholder 5">
            <a:extLst>
              <a:ext uri="{FF2B5EF4-FFF2-40B4-BE49-F238E27FC236}">
                <a16:creationId xmlns:a16="http://schemas.microsoft.com/office/drawing/2014/main" id="{F30F6423-EA5A-4032-80F2-DD08CF942532}"/>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3005164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HINN vertikal">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21C55-3BA5-4307-9D26-20C068E4FF5A}"/>
              </a:ext>
            </a:extLst>
          </p:cNvPr>
          <p:cNvSpPr>
            <a:spLocks noGrp="1"/>
          </p:cNvSpPr>
          <p:nvPr>
            <p:ph type="title" orient="vert"/>
          </p:nvPr>
        </p:nvSpPr>
        <p:spPr>
          <a:xfrm>
            <a:off x="8291478" y="365125"/>
            <a:ext cx="1873286" cy="5811838"/>
          </a:xfrm>
        </p:spPr>
        <p:txBody>
          <a:bodyPr vert="eaVert"/>
          <a:lstStyle/>
          <a:p>
            <a:r>
              <a:rPr lang="nb-NO"/>
              <a:t>Klikk for å redigere tittelstil</a:t>
            </a:r>
          </a:p>
        </p:txBody>
      </p:sp>
      <p:sp>
        <p:nvSpPr>
          <p:cNvPr id="3" name="Vertical Text Placeholder 2">
            <a:extLst>
              <a:ext uri="{FF2B5EF4-FFF2-40B4-BE49-F238E27FC236}">
                <a16:creationId xmlns:a16="http://schemas.microsoft.com/office/drawing/2014/main" id="{647DD650-1CA8-4DF8-BD4D-F885FDCAB984}"/>
              </a:ext>
            </a:extLst>
          </p:cNvPr>
          <p:cNvSpPr>
            <a:spLocks noGrp="1"/>
          </p:cNvSpPr>
          <p:nvPr>
            <p:ph type="body" orient="vert" idx="1"/>
          </p:nvPr>
        </p:nvSpPr>
        <p:spPr>
          <a:xfrm>
            <a:off x="838200" y="365125"/>
            <a:ext cx="719202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1CDC0359-5FF3-4896-AB87-12D8FA1AD9BD}"/>
              </a:ext>
            </a:extLst>
          </p:cNvPr>
          <p:cNvSpPr>
            <a:spLocks noGrp="1"/>
          </p:cNvSpPr>
          <p:nvPr>
            <p:ph type="dt" sz="half" idx="10"/>
          </p:nvPr>
        </p:nvSpPr>
        <p:spPr/>
        <p:txBody>
          <a:bodyPr/>
          <a:lstStyle/>
          <a:p>
            <a:fld id="{4412B7A9-09C7-49A8-B4AA-EF9255A6E84E}" type="datetime1">
              <a:rPr lang="nb-NO" smtClean="0"/>
              <a:t>13.01.2023</a:t>
            </a:fld>
            <a:endParaRPr lang="nb-NO"/>
          </a:p>
        </p:txBody>
      </p:sp>
      <p:sp>
        <p:nvSpPr>
          <p:cNvPr id="5" name="Footer Placeholder 4">
            <a:extLst>
              <a:ext uri="{FF2B5EF4-FFF2-40B4-BE49-F238E27FC236}">
                <a16:creationId xmlns:a16="http://schemas.microsoft.com/office/drawing/2014/main" id="{7CFCF30F-C34D-4890-8B50-71BB8D8962FD}"/>
              </a:ext>
            </a:extLst>
          </p:cNvPr>
          <p:cNvSpPr>
            <a:spLocks noGrp="1"/>
          </p:cNvSpPr>
          <p:nvPr>
            <p:ph type="ftr" sz="quarter" idx="11"/>
          </p:nvPr>
        </p:nvSpPr>
        <p:spPr/>
        <p:txBody>
          <a:bodyPr/>
          <a:lstStyle/>
          <a:p>
            <a:r>
              <a:rPr lang="en-US"/>
              <a:t>Centre for studies of Educational Practice</a:t>
            </a:r>
            <a:endParaRPr lang="nb-NO"/>
          </a:p>
        </p:txBody>
      </p:sp>
      <p:sp>
        <p:nvSpPr>
          <p:cNvPr id="6" name="Slide Number Placeholder 5">
            <a:extLst>
              <a:ext uri="{FF2B5EF4-FFF2-40B4-BE49-F238E27FC236}">
                <a16:creationId xmlns:a16="http://schemas.microsoft.com/office/drawing/2014/main" id="{532AA520-52E0-476D-A8BA-CE32D70E8BBF}"/>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32600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INN 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C18-DCD3-4B69-8080-A81F07324666}"/>
              </a:ext>
            </a:extLst>
          </p:cNvPr>
          <p:cNvSpPr>
            <a:spLocks noGrp="1"/>
          </p:cNvSpPr>
          <p:nvPr>
            <p:ph type="title"/>
          </p:nvPr>
        </p:nvSpPr>
        <p:spPr>
          <a:xfrm>
            <a:off x="838200" y="365125"/>
            <a:ext cx="9326563" cy="1325563"/>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AF429881-4210-4FB5-9EAE-2493F4E8E692}"/>
              </a:ext>
            </a:extLst>
          </p:cNvPr>
          <p:cNvSpPr>
            <a:spLocks noGrp="1"/>
          </p:cNvSpPr>
          <p:nvPr>
            <p:ph idx="1"/>
          </p:nvPr>
        </p:nvSpPr>
        <p:spPr>
          <a:xfrm>
            <a:off x="838200" y="1825625"/>
            <a:ext cx="9326563"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E51467B2-463E-4155-8592-19798E9DC71C}"/>
              </a:ext>
            </a:extLst>
          </p:cNvPr>
          <p:cNvSpPr>
            <a:spLocks noGrp="1"/>
          </p:cNvSpPr>
          <p:nvPr>
            <p:ph type="dt" sz="half" idx="10"/>
          </p:nvPr>
        </p:nvSpPr>
        <p:spPr/>
        <p:txBody>
          <a:bodyPr/>
          <a:lstStyle/>
          <a:p>
            <a:fld id="{B9D609C8-C1E6-4B0D-B76C-D374F37A0EFA}" type="datetime1">
              <a:rPr lang="nb-NO" smtClean="0"/>
              <a:t>13.01.2023</a:t>
            </a:fld>
            <a:endParaRPr lang="nb-NO"/>
          </a:p>
        </p:txBody>
      </p:sp>
      <p:sp>
        <p:nvSpPr>
          <p:cNvPr id="5" name="Footer Placeholder 4">
            <a:extLst>
              <a:ext uri="{FF2B5EF4-FFF2-40B4-BE49-F238E27FC236}">
                <a16:creationId xmlns:a16="http://schemas.microsoft.com/office/drawing/2014/main" id="{6FA6E90B-A6FA-41CB-B9DF-E86E7234FEFC}"/>
              </a:ext>
            </a:extLst>
          </p:cNvPr>
          <p:cNvSpPr>
            <a:spLocks noGrp="1"/>
          </p:cNvSpPr>
          <p:nvPr>
            <p:ph type="ftr" sz="quarter" idx="11"/>
          </p:nvPr>
        </p:nvSpPr>
        <p:spPr>
          <a:xfrm>
            <a:off x="4038600" y="6356350"/>
            <a:ext cx="3749675" cy="365125"/>
          </a:xfrm>
        </p:spPr>
        <p:txBody>
          <a:bodyPr/>
          <a:lstStyle/>
          <a:p>
            <a:r>
              <a:rPr lang="en-US"/>
              <a:t>Centre for studies of Educational Practice</a:t>
            </a:r>
            <a:endParaRPr lang="nb-NO"/>
          </a:p>
        </p:txBody>
      </p:sp>
      <p:sp>
        <p:nvSpPr>
          <p:cNvPr id="6" name="Slide Number Placeholder 5">
            <a:extLst>
              <a:ext uri="{FF2B5EF4-FFF2-40B4-BE49-F238E27FC236}">
                <a16:creationId xmlns:a16="http://schemas.microsoft.com/office/drawing/2014/main" id="{D7A4D0DE-0E50-4793-9FF8-4BE381870141}"/>
              </a:ext>
            </a:extLst>
          </p:cNvPr>
          <p:cNvSpPr>
            <a:spLocks noGrp="1"/>
          </p:cNvSpPr>
          <p:nvPr>
            <p:ph type="sldNum" sz="quarter" idx="12"/>
          </p:nvPr>
        </p:nvSpPr>
        <p:spPr>
          <a:xfrm>
            <a:off x="8242336" y="6356350"/>
            <a:ext cx="1922427" cy="365125"/>
          </a:xfrm>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1046314795"/>
      </p:ext>
    </p:extLst>
  </p:cSld>
  <p:clrMapOvr>
    <a:masterClrMapping/>
  </p:clrMapOvr>
  <p:extLst>
    <p:ext uri="{DCECCB84-F9BA-43D5-87BE-67443E8EF086}">
      <p15:sldGuideLst xmlns:p15="http://schemas.microsoft.com/office/powerpoint/2012/main">
        <p15:guide id="3" pos="49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HINN to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C46F-EB7E-4299-ACD0-5A391164673F}"/>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4E0419CD-5440-4B4C-9318-29CA0D66088F}"/>
              </a:ext>
            </a:extLst>
          </p:cNvPr>
          <p:cNvSpPr>
            <a:spLocks noGrp="1"/>
          </p:cNvSpPr>
          <p:nvPr>
            <p:ph sz="half" idx="1"/>
          </p:nvPr>
        </p:nvSpPr>
        <p:spPr>
          <a:xfrm>
            <a:off x="838200" y="1825625"/>
            <a:ext cx="4490071"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Content Placeholder 3">
            <a:extLst>
              <a:ext uri="{FF2B5EF4-FFF2-40B4-BE49-F238E27FC236}">
                <a16:creationId xmlns:a16="http://schemas.microsoft.com/office/drawing/2014/main" id="{102C5DF6-DE51-43DF-A3BC-8B6CAF427040}"/>
              </a:ext>
            </a:extLst>
          </p:cNvPr>
          <p:cNvSpPr>
            <a:spLocks noGrp="1"/>
          </p:cNvSpPr>
          <p:nvPr>
            <p:ph sz="half" idx="2"/>
          </p:nvPr>
        </p:nvSpPr>
        <p:spPr>
          <a:xfrm>
            <a:off x="5678332" y="1825625"/>
            <a:ext cx="4490071"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EED04416-83C6-4BA3-A7E1-0FE4A52AE7C1}"/>
              </a:ext>
            </a:extLst>
          </p:cNvPr>
          <p:cNvSpPr>
            <a:spLocks noGrp="1"/>
          </p:cNvSpPr>
          <p:nvPr>
            <p:ph type="dt" sz="half" idx="10"/>
          </p:nvPr>
        </p:nvSpPr>
        <p:spPr/>
        <p:txBody>
          <a:bodyPr/>
          <a:lstStyle/>
          <a:p>
            <a:fld id="{BFF103C2-1633-4CEF-A5FA-2AB91CA3F766}" type="datetime1">
              <a:rPr lang="nb-NO" smtClean="0"/>
              <a:t>13.01.2023</a:t>
            </a:fld>
            <a:endParaRPr lang="nb-NO"/>
          </a:p>
        </p:txBody>
      </p:sp>
      <p:sp>
        <p:nvSpPr>
          <p:cNvPr id="6" name="Footer Placeholder 5">
            <a:extLst>
              <a:ext uri="{FF2B5EF4-FFF2-40B4-BE49-F238E27FC236}">
                <a16:creationId xmlns:a16="http://schemas.microsoft.com/office/drawing/2014/main" id="{20CFE4D9-471D-4327-BF81-FC9F543823EF}"/>
              </a:ext>
            </a:extLst>
          </p:cNvPr>
          <p:cNvSpPr>
            <a:spLocks noGrp="1"/>
          </p:cNvSpPr>
          <p:nvPr>
            <p:ph type="ftr" sz="quarter" idx="11"/>
          </p:nvPr>
        </p:nvSpPr>
        <p:spPr/>
        <p:txBody>
          <a:bodyPr/>
          <a:lstStyle/>
          <a:p>
            <a:r>
              <a:rPr lang="en-US"/>
              <a:t>Centre for studies of Educational Practice</a:t>
            </a:r>
            <a:endParaRPr lang="nb-NO"/>
          </a:p>
        </p:txBody>
      </p:sp>
      <p:sp>
        <p:nvSpPr>
          <p:cNvPr id="7" name="Slide Number Placeholder 6">
            <a:extLst>
              <a:ext uri="{FF2B5EF4-FFF2-40B4-BE49-F238E27FC236}">
                <a16:creationId xmlns:a16="http://schemas.microsoft.com/office/drawing/2014/main" id="{1683927C-3C3A-4FE6-B918-9456833728C8}"/>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240952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NN bilde portret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642E04-611B-4317-BA50-B85BD6A43417}"/>
              </a:ext>
            </a:extLst>
          </p:cNvPr>
          <p:cNvSpPr/>
          <p:nvPr userDrawn="1"/>
        </p:nvSpPr>
        <p:spPr>
          <a:xfrm>
            <a:off x="0" y="0"/>
            <a:ext cx="11049533" cy="6858000"/>
          </a:xfrm>
          <a:prstGeom prst="rect">
            <a:avLst/>
          </a:prstGeom>
          <a:solidFill>
            <a:srgbClr val="05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6"/>
              </a:solidFill>
            </a:endParaRPr>
          </a:p>
        </p:txBody>
      </p:sp>
      <p:sp>
        <p:nvSpPr>
          <p:cNvPr id="2" name="Title 1">
            <a:extLst>
              <a:ext uri="{FF2B5EF4-FFF2-40B4-BE49-F238E27FC236}">
                <a16:creationId xmlns:a16="http://schemas.microsoft.com/office/drawing/2014/main" id="{5B4C425A-0F97-4953-9971-B09CE3BB94E6}"/>
              </a:ext>
            </a:extLst>
          </p:cNvPr>
          <p:cNvSpPr>
            <a:spLocks noGrp="1"/>
          </p:cNvSpPr>
          <p:nvPr>
            <p:ph type="title"/>
          </p:nvPr>
        </p:nvSpPr>
        <p:spPr>
          <a:xfrm>
            <a:off x="6096001" y="1134406"/>
            <a:ext cx="4519290" cy="4647627"/>
          </a:xfrm>
        </p:spPr>
        <p:txBody>
          <a:bodyPr anchor="ctr">
            <a:normAutofit/>
          </a:bodyPr>
          <a:lstStyle>
            <a:lvl1pPr algn="ctr">
              <a:defRPr sz="3600">
                <a:solidFill>
                  <a:schemeClr val="bg1"/>
                </a:solidFill>
                <a:latin typeface="Georgia" panose="02040502050405020303" pitchFamily="18" charset="0"/>
                <a:cs typeface="Arial" panose="020B0604020202020204" pitchFamily="34" charset="0"/>
              </a:defRPr>
            </a:lvl1pPr>
          </a:lstStyle>
          <a:p>
            <a:r>
              <a:rPr lang="nb-NO"/>
              <a:t>Klikk for å redigere tittelstil</a:t>
            </a:r>
            <a:endParaRPr lang="nb-NO" dirty="0"/>
          </a:p>
        </p:txBody>
      </p:sp>
      <p:sp>
        <p:nvSpPr>
          <p:cNvPr id="7" name="Picture Placeholder 6">
            <a:extLst>
              <a:ext uri="{FF2B5EF4-FFF2-40B4-BE49-F238E27FC236}">
                <a16:creationId xmlns:a16="http://schemas.microsoft.com/office/drawing/2014/main" id="{B757A280-8687-431E-B644-A7D99EC261A6}"/>
              </a:ext>
            </a:extLst>
          </p:cNvPr>
          <p:cNvSpPr>
            <a:spLocks noGrp="1"/>
          </p:cNvSpPr>
          <p:nvPr>
            <p:ph type="pic" sz="quarter" idx="13"/>
          </p:nvPr>
        </p:nvSpPr>
        <p:spPr>
          <a:xfrm>
            <a:off x="1" y="0"/>
            <a:ext cx="5678904" cy="6858000"/>
          </a:xfrm>
        </p:spPr>
        <p:txBody>
          <a:bodyPr tIns="1800000" anchor="ctr"/>
          <a:lstStyle>
            <a:lvl1pPr marL="0" indent="0" algn="ctr">
              <a:buNone/>
              <a:defRPr>
                <a:solidFill>
                  <a:schemeClr val="bg1"/>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87199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NN bilde landska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A82D63-063A-4958-9928-D5F53734414F}"/>
              </a:ext>
            </a:extLst>
          </p:cNvPr>
          <p:cNvSpPr/>
          <p:nvPr userDrawn="1"/>
        </p:nvSpPr>
        <p:spPr>
          <a:xfrm>
            <a:off x="0" y="0"/>
            <a:ext cx="11046755" cy="6858000"/>
          </a:xfrm>
          <a:prstGeom prst="rect">
            <a:avLst/>
          </a:prstGeom>
          <a:solidFill>
            <a:srgbClr val="05673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 name="Picture Placeholder 6">
            <a:extLst>
              <a:ext uri="{FF2B5EF4-FFF2-40B4-BE49-F238E27FC236}">
                <a16:creationId xmlns:a16="http://schemas.microsoft.com/office/drawing/2014/main" id="{E047DC8F-FAB4-4DA4-A61D-EDB4DEA93372}"/>
              </a:ext>
            </a:extLst>
          </p:cNvPr>
          <p:cNvSpPr>
            <a:spLocks noGrp="1"/>
          </p:cNvSpPr>
          <p:nvPr>
            <p:ph type="pic" sz="quarter" idx="10"/>
          </p:nvPr>
        </p:nvSpPr>
        <p:spPr>
          <a:xfrm>
            <a:off x="0" y="1"/>
            <a:ext cx="11046755" cy="4995581"/>
          </a:xfrm>
          <a:solidFill>
            <a:srgbClr val="056731"/>
          </a:solidFill>
        </p:spPr>
        <p:txBody>
          <a:bodyPr tIns="1800000" anchor="ctr"/>
          <a:lstStyle>
            <a:lvl1pPr marL="0" indent="0" algn="ctr">
              <a:buNone/>
              <a:defRPr>
                <a:solidFill>
                  <a:schemeClr val="bg1"/>
                </a:solidFill>
              </a:defRPr>
            </a:lvl1pPr>
          </a:lstStyle>
          <a:p>
            <a:r>
              <a:rPr lang="nb-NO"/>
              <a:t>Klikk på ikonet for å legge til et bilde</a:t>
            </a:r>
            <a:endParaRPr lang="nb-NO" dirty="0"/>
          </a:p>
        </p:txBody>
      </p:sp>
      <p:sp>
        <p:nvSpPr>
          <p:cNvPr id="8" name="Title 1">
            <a:extLst>
              <a:ext uri="{FF2B5EF4-FFF2-40B4-BE49-F238E27FC236}">
                <a16:creationId xmlns:a16="http://schemas.microsoft.com/office/drawing/2014/main" id="{3F285ADF-1DF2-4792-9D5F-3DB33F27EF38}"/>
              </a:ext>
            </a:extLst>
          </p:cNvPr>
          <p:cNvSpPr>
            <a:spLocks noGrp="1"/>
          </p:cNvSpPr>
          <p:nvPr>
            <p:ph type="title"/>
          </p:nvPr>
        </p:nvSpPr>
        <p:spPr>
          <a:xfrm>
            <a:off x="838200" y="5482520"/>
            <a:ext cx="9330203" cy="863415"/>
          </a:xfrm>
        </p:spPr>
        <p:txBody>
          <a:bodyPr anchor="ctr"/>
          <a:lstStyle>
            <a:lvl1pPr algn="ct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77351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NN helbil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E1FA2C1-C16C-4181-8900-604CF9A2DFEB}"/>
              </a:ext>
            </a:extLst>
          </p:cNvPr>
          <p:cNvSpPr>
            <a:spLocks noGrp="1"/>
          </p:cNvSpPr>
          <p:nvPr>
            <p:ph type="pic" sz="quarter" idx="10"/>
          </p:nvPr>
        </p:nvSpPr>
        <p:spPr>
          <a:xfrm>
            <a:off x="-1" y="0"/>
            <a:ext cx="11053483" cy="6858000"/>
          </a:xfrm>
          <a:ln>
            <a:noFill/>
          </a:ln>
        </p:spPr>
        <p:txBody>
          <a:bodyPr tIns="1800000" anchor="ctr"/>
          <a:lstStyle>
            <a:lvl1pPr marL="0" indent="0" algn="ctr">
              <a:buNone/>
              <a:defRPr/>
            </a:lvl1pPr>
          </a:lstStyle>
          <a:p>
            <a:r>
              <a:rPr lang="nb-NO"/>
              <a:t>Klikk på ikonet for å legge til et bilde</a:t>
            </a:r>
            <a:endParaRPr lang="nb-NO" dirty="0"/>
          </a:p>
        </p:txBody>
      </p:sp>
    </p:spTree>
    <p:extLst>
      <p:ext uri="{BB962C8B-B14F-4D97-AF65-F5344CB8AC3E}">
        <p14:creationId xmlns:p14="http://schemas.microsoft.com/office/powerpoint/2010/main" val="189320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NN tabe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F863-C134-4F2F-9A40-FC028FD44409}"/>
              </a:ext>
            </a:extLst>
          </p:cNvPr>
          <p:cNvSpPr>
            <a:spLocks noGrp="1"/>
          </p:cNvSpPr>
          <p:nvPr>
            <p:ph type="title"/>
          </p:nvPr>
        </p:nvSpPr>
        <p:spPr>
          <a:xfrm>
            <a:off x="838200" y="365125"/>
            <a:ext cx="9330203" cy="896747"/>
          </a:xfrm>
        </p:spPr>
        <p:txBody>
          <a:bodyPr>
            <a:normAutofit/>
          </a:bodyPr>
          <a:lstStyle>
            <a:lvl1pPr>
              <a:defRPr sz="3600"/>
            </a:lvl1pPr>
          </a:lstStyle>
          <a:p>
            <a:r>
              <a:rPr lang="nb-NO"/>
              <a:t>Klikk for å redigere tittelstil</a:t>
            </a:r>
            <a:endParaRPr lang="nb-NO" dirty="0"/>
          </a:p>
        </p:txBody>
      </p:sp>
      <p:sp>
        <p:nvSpPr>
          <p:cNvPr id="3" name="Date Placeholder 2">
            <a:extLst>
              <a:ext uri="{FF2B5EF4-FFF2-40B4-BE49-F238E27FC236}">
                <a16:creationId xmlns:a16="http://schemas.microsoft.com/office/drawing/2014/main" id="{8FC31F8E-0251-4D69-AB7A-8405A9149E32}"/>
              </a:ext>
            </a:extLst>
          </p:cNvPr>
          <p:cNvSpPr>
            <a:spLocks noGrp="1"/>
          </p:cNvSpPr>
          <p:nvPr>
            <p:ph type="dt" sz="half" idx="10"/>
          </p:nvPr>
        </p:nvSpPr>
        <p:spPr/>
        <p:txBody>
          <a:bodyPr/>
          <a:lstStyle/>
          <a:p>
            <a:fld id="{2DB27B99-4413-4B7D-A5F9-14ADD254202B}" type="datetime1">
              <a:rPr lang="nb-NO" smtClean="0"/>
              <a:t>13.01.2023</a:t>
            </a:fld>
            <a:endParaRPr lang="nb-NO"/>
          </a:p>
        </p:txBody>
      </p:sp>
      <p:sp>
        <p:nvSpPr>
          <p:cNvPr id="4" name="Footer Placeholder 3">
            <a:extLst>
              <a:ext uri="{FF2B5EF4-FFF2-40B4-BE49-F238E27FC236}">
                <a16:creationId xmlns:a16="http://schemas.microsoft.com/office/drawing/2014/main" id="{ECE1A6A4-33DD-4070-9F63-FFB88279677F}"/>
              </a:ext>
            </a:extLst>
          </p:cNvPr>
          <p:cNvSpPr>
            <a:spLocks noGrp="1"/>
          </p:cNvSpPr>
          <p:nvPr>
            <p:ph type="ftr" sz="quarter" idx="11"/>
          </p:nvPr>
        </p:nvSpPr>
        <p:spPr/>
        <p:txBody>
          <a:bodyPr/>
          <a:lstStyle/>
          <a:p>
            <a:r>
              <a:rPr lang="en-US"/>
              <a:t>Centre for studies of Educational Practice</a:t>
            </a:r>
            <a:endParaRPr lang="nb-NO" dirty="0"/>
          </a:p>
        </p:txBody>
      </p:sp>
      <p:sp>
        <p:nvSpPr>
          <p:cNvPr id="5" name="Slide Number Placeholder 4">
            <a:extLst>
              <a:ext uri="{FF2B5EF4-FFF2-40B4-BE49-F238E27FC236}">
                <a16:creationId xmlns:a16="http://schemas.microsoft.com/office/drawing/2014/main" id="{96A5D80F-471B-4676-9203-D00E034B087B}"/>
              </a:ext>
            </a:extLst>
          </p:cNvPr>
          <p:cNvSpPr>
            <a:spLocks noGrp="1"/>
          </p:cNvSpPr>
          <p:nvPr>
            <p:ph type="sldNum" sz="quarter" idx="12"/>
          </p:nvPr>
        </p:nvSpPr>
        <p:spPr/>
        <p:txBody>
          <a:bodyPr/>
          <a:lstStyle/>
          <a:p>
            <a:fld id="{0E4A6A86-FC23-40CA-8743-A283DC17AB73}" type="slidenum">
              <a:rPr lang="nb-NO" smtClean="0"/>
              <a:t>‹#›</a:t>
            </a:fld>
            <a:endParaRPr lang="nb-NO"/>
          </a:p>
        </p:txBody>
      </p:sp>
      <p:sp>
        <p:nvSpPr>
          <p:cNvPr id="9" name="Table Placeholder 8">
            <a:extLst>
              <a:ext uri="{FF2B5EF4-FFF2-40B4-BE49-F238E27FC236}">
                <a16:creationId xmlns:a16="http://schemas.microsoft.com/office/drawing/2014/main" id="{CA1EE29D-F0AB-4A58-B471-78917D0DD57F}"/>
              </a:ext>
            </a:extLst>
          </p:cNvPr>
          <p:cNvSpPr>
            <a:spLocks noGrp="1"/>
          </p:cNvSpPr>
          <p:nvPr>
            <p:ph type="tbl" sz="quarter" idx="13"/>
          </p:nvPr>
        </p:nvSpPr>
        <p:spPr>
          <a:xfrm>
            <a:off x="838200" y="1366838"/>
            <a:ext cx="9326563" cy="4814887"/>
          </a:xfrm>
        </p:spPr>
        <p:txBody>
          <a:bodyPr tIns="2880000"/>
          <a:lstStyle>
            <a:lvl1pPr marL="0" indent="0" algn="ctr">
              <a:buNone/>
              <a:defRPr/>
            </a:lvl1pPr>
          </a:lstStyle>
          <a:p>
            <a:r>
              <a:rPr lang="nb-NO"/>
              <a:t>Klikk ikonet for å legge til en tabell</a:t>
            </a:r>
            <a:endParaRPr lang="nb-NO" dirty="0"/>
          </a:p>
        </p:txBody>
      </p:sp>
    </p:spTree>
    <p:extLst>
      <p:ext uri="{BB962C8B-B14F-4D97-AF65-F5344CB8AC3E}">
        <p14:creationId xmlns:p14="http://schemas.microsoft.com/office/powerpoint/2010/main" val="384664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NN bilde og tekst mik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E1FA2C1-C16C-4181-8900-604CF9A2DFEB}"/>
              </a:ext>
            </a:extLst>
          </p:cNvPr>
          <p:cNvSpPr>
            <a:spLocks noGrp="1"/>
          </p:cNvSpPr>
          <p:nvPr>
            <p:ph type="pic" sz="quarter" idx="10"/>
          </p:nvPr>
        </p:nvSpPr>
        <p:spPr>
          <a:xfrm>
            <a:off x="8242337" y="365124"/>
            <a:ext cx="2353945" cy="3063875"/>
          </a:xfrm>
          <a:ln>
            <a:noFill/>
          </a:ln>
        </p:spPr>
        <p:txBody>
          <a:bodyPr tIns="1800000" anchor="ctr"/>
          <a:lstStyle>
            <a:lvl1pPr marL="0" indent="0" algn="ctr">
              <a:buNone/>
              <a:defRPr/>
            </a:lvl1pPr>
          </a:lstStyle>
          <a:p>
            <a:r>
              <a:rPr lang="nb-NO"/>
              <a:t>Klikk på ikonet for å legge til et bilde</a:t>
            </a:r>
            <a:endParaRPr lang="nb-NO" dirty="0"/>
          </a:p>
        </p:txBody>
      </p:sp>
      <p:sp>
        <p:nvSpPr>
          <p:cNvPr id="3" name="Picture Placeholder 6">
            <a:extLst>
              <a:ext uri="{FF2B5EF4-FFF2-40B4-BE49-F238E27FC236}">
                <a16:creationId xmlns:a16="http://schemas.microsoft.com/office/drawing/2014/main" id="{8DB9C04B-C4BC-41F8-BD99-F087878DA065}"/>
              </a:ext>
            </a:extLst>
          </p:cNvPr>
          <p:cNvSpPr>
            <a:spLocks noGrp="1"/>
          </p:cNvSpPr>
          <p:nvPr>
            <p:ph type="pic" sz="quarter" idx="11"/>
          </p:nvPr>
        </p:nvSpPr>
        <p:spPr>
          <a:xfrm>
            <a:off x="8242336" y="3429000"/>
            <a:ext cx="2353945" cy="2747963"/>
          </a:xfrm>
          <a:ln>
            <a:noFill/>
          </a:ln>
        </p:spPr>
        <p:txBody>
          <a:bodyPr tIns="1800000" anchor="ctr"/>
          <a:lstStyle>
            <a:lvl1pPr marL="0" indent="0" algn="ctr">
              <a:buNone/>
              <a:defRPr/>
            </a:lvl1pPr>
          </a:lstStyle>
          <a:p>
            <a:r>
              <a:rPr lang="nb-NO"/>
              <a:t>Klikk på ikonet for å legge til et bilde</a:t>
            </a:r>
            <a:endParaRPr lang="nb-NO" dirty="0"/>
          </a:p>
        </p:txBody>
      </p:sp>
      <p:sp>
        <p:nvSpPr>
          <p:cNvPr id="4" name="Title 1">
            <a:extLst>
              <a:ext uri="{FF2B5EF4-FFF2-40B4-BE49-F238E27FC236}">
                <a16:creationId xmlns:a16="http://schemas.microsoft.com/office/drawing/2014/main" id="{DBBCDB50-D623-4506-8F46-6B70E4233B83}"/>
              </a:ext>
            </a:extLst>
          </p:cNvPr>
          <p:cNvSpPr>
            <a:spLocks noGrp="1"/>
          </p:cNvSpPr>
          <p:nvPr>
            <p:ph type="title"/>
          </p:nvPr>
        </p:nvSpPr>
        <p:spPr>
          <a:xfrm>
            <a:off x="838200" y="365125"/>
            <a:ext cx="6950073" cy="1325563"/>
          </a:xfrm>
        </p:spPr>
        <p:txBody>
          <a:bodyPr/>
          <a:lstStyle/>
          <a:p>
            <a:r>
              <a:rPr lang="nb-NO"/>
              <a:t>Klikk for å redigere tittelstil</a:t>
            </a:r>
          </a:p>
        </p:txBody>
      </p:sp>
      <p:sp>
        <p:nvSpPr>
          <p:cNvPr id="5" name="Content Placeholder 2">
            <a:extLst>
              <a:ext uri="{FF2B5EF4-FFF2-40B4-BE49-F238E27FC236}">
                <a16:creationId xmlns:a16="http://schemas.microsoft.com/office/drawing/2014/main" id="{97C6D213-C9DD-4B8F-8E2A-2636AA88AF92}"/>
              </a:ext>
            </a:extLst>
          </p:cNvPr>
          <p:cNvSpPr>
            <a:spLocks noGrp="1"/>
          </p:cNvSpPr>
          <p:nvPr>
            <p:ph idx="1"/>
          </p:nvPr>
        </p:nvSpPr>
        <p:spPr>
          <a:xfrm>
            <a:off x="838201" y="1825625"/>
            <a:ext cx="6950074"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Date Placeholder 3">
            <a:extLst>
              <a:ext uri="{FF2B5EF4-FFF2-40B4-BE49-F238E27FC236}">
                <a16:creationId xmlns:a16="http://schemas.microsoft.com/office/drawing/2014/main" id="{7E861DC9-E164-437E-BF83-74E1BC51A66D}"/>
              </a:ext>
            </a:extLst>
          </p:cNvPr>
          <p:cNvSpPr>
            <a:spLocks noGrp="1"/>
          </p:cNvSpPr>
          <p:nvPr>
            <p:ph type="dt" sz="half" idx="12"/>
          </p:nvPr>
        </p:nvSpPr>
        <p:spPr>
          <a:xfrm>
            <a:off x="838200" y="6356350"/>
            <a:ext cx="2743200" cy="365125"/>
          </a:xfrm>
        </p:spPr>
        <p:txBody>
          <a:bodyPr/>
          <a:lstStyle/>
          <a:p>
            <a:fld id="{5349F13A-7505-4D74-8A3E-911FD4BFBFE9}" type="datetime1">
              <a:rPr lang="nb-NO" smtClean="0"/>
              <a:t>13.01.2023</a:t>
            </a:fld>
            <a:endParaRPr lang="nb-NO"/>
          </a:p>
        </p:txBody>
      </p:sp>
      <p:sp>
        <p:nvSpPr>
          <p:cNvPr id="8" name="Footer Placeholder 4">
            <a:extLst>
              <a:ext uri="{FF2B5EF4-FFF2-40B4-BE49-F238E27FC236}">
                <a16:creationId xmlns:a16="http://schemas.microsoft.com/office/drawing/2014/main" id="{C562A665-3243-4BD3-A175-671137C35508}"/>
              </a:ext>
            </a:extLst>
          </p:cNvPr>
          <p:cNvSpPr>
            <a:spLocks noGrp="1"/>
          </p:cNvSpPr>
          <p:nvPr>
            <p:ph type="ftr" sz="quarter" idx="13"/>
          </p:nvPr>
        </p:nvSpPr>
        <p:spPr>
          <a:xfrm>
            <a:off x="4038600" y="6356350"/>
            <a:ext cx="3749675" cy="365125"/>
          </a:xfrm>
        </p:spPr>
        <p:txBody>
          <a:bodyPr/>
          <a:lstStyle/>
          <a:p>
            <a:r>
              <a:rPr lang="en-US"/>
              <a:t>Centre for studies of Educational Practice</a:t>
            </a:r>
            <a:endParaRPr lang="nb-NO"/>
          </a:p>
        </p:txBody>
      </p:sp>
      <p:sp>
        <p:nvSpPr>
          <p:cNvPr id="9" name="Slide Number Placeholder 5">
            <a:extLst>
              <a:ext uri="{FF2B5EF4-FFF2-40B4-BE49-F238E27FC236}">
                <a16:creationId xmlns:a16="http://schemas.microsoft.com/office/drawing/2014/main" id="{54D67199-DA16-4C10-A136-A75F6BD2974A}"/>
              </a:ext>
            </a:extLst>
          </p:cNvPr>
          <p:cNvSpPr>
            <a:spLocks noGrp="1"/>
          </p:cNvSpPr>
          <p:nvPr>
            <p:ph type="sldNum" sz="quarter" idx="14"/>
          </p:nvPr>
        </p:nvSpPr>
        <p:spPr>
          <a:xfrm>
            <a:off x="8242336" y="6356350"/>
            <a:ext cx="2353945" cy="365125"/>
          </a:xfrm>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120531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NN logo">
    <p:bg>
      <p:bgPr>
        <a:solidFill>
          <a:srgbClr val="4FC34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0EF6B0-DA04-4184-AD32-86927CBFC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502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87C2D-3FDF-4EF6-A22D-63BFBEE6E763}"/>
              </a:ext>
            </a:extLst>
          </p:cNvPr>
          <p:cNvSpPr>
            <a:spLocks noGrp="1"/>
          </p:cNvSpPr>
          <p:nvPr>
            <p:ph type="title"/>
          </p:nvPr>
        </p:nvSpPr>
        <p:spPr>
          <a:xfrm>
            <a:off x="838200" y="365125"/>
            <a:ext cx="9330203" cy="1325563"/>
          </a:xfrm>
          <a:prstGeom prst="rect">
            <a:avLst/>
          </a:prstGeom>
        </p:spPr>
        <p:txBody>
          <a:bodyPr vert="horz" lIns="91440" tIns="45720" rIns="91440" bIns="45720" rtlCol="0" anchor="b">
            <a:normAutofit/>
          </a:body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DE311500-5EEB-4EFA-A661-769E292F6656}"/>
              </a:ext>
            </a:extLst>
          </p:cNvPr>
          <p:cNvSpPr>
            <a:spLocks noGrp="1"/>
          </p:cNvSpPr>
          <p:nvPr>
            <p:ph type="body" idx="1"/>
          </p:nvPr>
        </p:nvSpPr>
        <p:spPr>
          <a:xfrm>
            <a:off x="838200" y="1825625"/>
            <a:ext cx="9330203"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a:extLst>
              <a:ext uri="{FF2B5EF4-FFF2-40B4-BE49-F238E27FC236}">
                <a16:creationId xmlns:a16="http://schemas.microsoft.com/office/drawing/2014/main" id="{B6C852AC-616D-49A5-844E-723ED5541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555FD-8975-41C3-8283-AABA31B81899}" type="datetime1">
              <a:rPr lang="nb-NO" smtClean="0"/>
              <a:t>13.01.2023</a:t>
            </a:fld>
            <a:endParaRPr lang="nb-NO"/>
          </a:p>
        </p:txBody>
      </p:sp>
      <p:sp>
        <p:nvSpPr>
          <p:cNvPr id="5" name="Footer Placeholder 4">
            <a:extLst>
              <a:ext uri="{FF2B5EF4-FFF2-40B4-BE49-F238E27FC236}">
                <a16:creationId xmlns:a16="http://schemas.microsoft.com/office/drawing/2014/main" id="{8E13C777-F57A-4BA4-9F2D-711E5A203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Centre for studies of Educational Practice</a:t>
            </a:r>
            <a:endParaRPr lang="nb-NO" dirty="0"/>
          </a:p>
        </p:txBody>
      </p:sp>
      <p:sp>
        <p:nvSpPr>
          <p:cNvPr id="6" name="Slide Number Placeholder 5">
            <a:extLst>
              <a:ext uri="{FF2B5EF4-FFF2-40B4-BE49-F238E27FC236}">
                <a16:creationId xmlns:a16="http://schemas.microsoft.com/office/drawing/2014/main" id="{D087C2DB-4CA9-4026-85E9-2D749FBBF741}"/>
              </a:ext>
            </a:extLst>
          </p:cNvPr>
          <p:cNvSpPr>
            <a:spLocks noGrp="1"/>
          </p:cNvSpPr>
          <p:nvPr>
            <p:ph type="sldNum" sz="quarter" idx="4"/>
          </p:nvPr>
        </p:nvSpPr>
        <p:spPr>
          <a:xfrm>
            <a:off x="8610600" y="6356350"/>
            <a:ext cx="15578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A6A86-FC23-40CA-8743-A283DC17AB73}" type="slidenum">
              <a:rPr lang="nb-NO" smtClean="0"/>
              <a:t>‹#›</a:t>
            </a:fld>
            <a:endParaRPr lang="nb-NO"/>
          </a:p>
        </p:txBody>
      </p:sp>
    </p:spTree>
    <p:extLst>
      <p:ext uri="{BB962C8B-B14F-4D97-AF65-F5344CB8AC3E}">
        <p14:creationId xmlns:p14="http://schemas.microsoft.com/office/powerpoint/2010/main" val="1149261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2" r:id="rId5"/>
    <p:sldLayoutId id="2147483661" r:id="rId6"/>
    <p:sldLayoutId id="2147483664" r:id="rId7"/>
    <p:sldLayoutId id="2147483663" r:id="rId8"/>
    <p:sldLayoutId id="2147483665" r:id="rId9"/>
    <p:sldLayoutId id="2147483666" r:id="rId10"/>
    <p:sldLayoutId id="2147483651" r:id="rId11"/>
    <p:sldLayoutId id="2147483653" r:id="rId12"/>
    <p:sldLayoutId id="2147483654" r:id="rId13"/>
    <p:sldLayoutId id="2147483655" r:id="rId14"/>
    <p:sldLayoutId id="2147483656" r:id="rId15"/>
    <p:sldLayoutId id="2147483657" r:id="rId16"/>
    <p:sldLayoutId id="2147483658" r:id="rId17"/>
    <p:sldLayoutId id="2147483659" r:id="rId18"/>
  </p:sldLayoutIdLst>
  <p:hf sldNum="0" hdr="0" dt="0"/>
  <p:txStyles>
    <p:titleStyle>
      <a:lvl1pPr algn="l" defTabSz="914400" rtl="0" eaLnBrk="1" latinLnBrk="0" hangingPunct="1">
        <a:lnSpc>
          <a:spcPct val="90000"/>
        </a:lnSpc>
        <a:spcBef>
          <a:spcPct val="0"/>
        </a:spcBef>
        <a:buNone/>
        <a:defRPr sz="40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79500" indent="-1651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525588" indent="-1539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userDrawn="1">
          <p15:clr>
            <a:srgbClr val="F26B43"/>
          </p15:clr>
        </p15:guide>
        <p15:guide id="2" pos="5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6.xml"/><Relationship Id="rId18" Type="http://schemas.openxmlformats.org/officeDocument/2006/relationships/image" Target="../media/image26.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3.png"/><Relationship Id="rId17" Type="http://schemas.openxmlformats.org/officeDocument/2006/relationships/customXml" Target="../ink/ink8.xml"/><Relationship Id="rId2" Type="http://schemas.openxmlformats.org/officeDocument/2006/relationships/image" Target="../media/image18.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2.png"/><Relationship Id="rId19" Type="http://schemas.openxmlformats.org/officeDocument/2006/relationships/customXml" Target="../ink/ink9.xml"/><Relationship Id="rId4" Type="http://schemas.openxmlformats.org/officeDocument/2006/relationships/image" Target="../media/image19.png"/><Relationship Id="rId9" Type="http://schemas.openxmlformats.org/officeDocument/2006/relationships/customXml" Target="../ink/ink4.xml"/><Relationship Id="rId1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b-no.facebook.com/inn.sepu/" TargetMode="External"/><Relationship Id="rId2" Type="http://schemas.openxmlformats.org/officeDocument/2006/relationships/hyperlink" Target="http://www.inn.no/sepu"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e.sepu.no/" TargetMode="External"/><Relationship Id="rId4" Type="http://schemas.openxmlformats.org/officeDocument/2006/relationships/hyperlink" Target="https://netressurs-prod-app-service.azurewebsites.net/"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brage.inn.no/inn-xmlui/bitstream/handle/11250/2996227/Skriftserien15_2022_Online.pdf?sequence=5&amp;isAllowed=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Hilde.forfang@inn.no" TargetMode="External"/><Relationship Id="rId2" Type="http://schemas.openxmlformats.org/officeDocument/2006/relationships/hyperlink" Target="https://www.inn.no/sepu/" TargetMode="External"/><Relationship Id="rId1" Type="http://schemas.openxmlformats.org/officeDocument/2006/relationships/slideLayout" Target="../slideLayouts/slideLayout2.xml"/><Relationship Id="rId5" Type="http://schemas.openxmlformats.org/officeDocument/2006/relationships/hyperlink" Target="mailto:Ann.gustavsen@inn.no" TargetMode="External"/><Relationship Id="rId4" Type="http://schemas.openxmlformats.org/officeDocument/2006/relationships/hyperlink" Target="mailto:Lars.myhr@inn.n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A77DE46-345B-4C0C-8A1F-BB46E2F74FF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232FB90D-2E81-4B5A-9668-09AE5B8ACC40}"/>
              </a:ext>
            </a:extLst>
          </p:cNvPr>
          <p:cNvSpPr>
            <a:spLocks noGrp="1"/>
          </p:cNvSpPr>
          <p:nvPr>
            <p:ph type="ctrTitle"/>
          </p:nvPr>
        </p:nvSpPr>
        <p:spPr>
          <a:xfrm>
            <a:off x="1391478" y="452669"/>
            <a:ext cx="9409045" cy="2400267"/>
          </a:xfrm>
        </p:spPr>
        <p:txBody>
          <a:bodyPr>
            <a:noAutofit/>
          </a:bodyPr>
          <a:lstStyle/>
          <a:p>
            <a:r>
              <a:rPr lang="en-US" b="1" dirty="0"/>
              <a:t>Capacity Building;</a:t>
            </a:r>
            <a:br>
              <a:rPr lang="en-US" b="1" dirty="0"/>
            </a:br>
            <a:r>
              <a:rPr lang="en-US" b="1" dirty="0"/>
              <a:t> Studies from the Eastern Part of Norway</a:t>
            </a:r>
            <a:endParaRPr lang="nb-NO" sz="3733" i="1" dirty="0"/>
          </a:p>
        </p:txBody>
      </p:sp>
      <p:sp>
        <p:nvSpPr>
          <p:cNvPr id="3" name="Plassholder for bunntekst 2">
            <a:extLst>
              <a:ext uri="{FF2B5EF4-FFF2-40B4-BE49-F238E27FC236}">
                <a16:creationId xmlns:a16="http://schemas.microsoft.com/office/drawing/2014/main" id="{7BEDE1EA-F4AE-4D31-96E7-4442816512C5}"/>
              </a:ext>
            </a:extLst>
          </p:cNvPr>
          <p:cNvSpPr>
            <a:spLocks noGrp="1"/>
          </p:cNvSpPr>
          <p:nvPr>
            <p:ph type="ftr" sz="quarter" idx="11"/>
          </p:nvPr>
        </p:nvSpPr>
        <p:spPr>
          <a:xfrm>
            <a:off x="2766349" y="5625296"/>
            <a:ext cx="8576841" cy="1096179"/>
          </a:xfrm>
        </p:spPr>
        <p:txBody>
          <a:bodyPr/>
          <a:lstStyle/>
          <a:p>
            <a:r>
              <a:rPr lang="en-US" sz="2800" b="1" dirty="0">
                <a:solidFill>
                  <a:schemeClr val="tx1"/>
                </a:solidFill>
              </a:rPr>
              <a:t>Centre for studies of Educational Practice</a:t>
            </a:r>
          </a:p>
          <a:p>
            <a:r>
              <a:rPr lang="en-US" sz="2800" b="1" dirty="0">
                <a:solidFill>
                  <a:schemeClr val="tx1"/>
                </a:solidFill>
              </a:rPr>
              <a:t>Inland Norway University of Applied Sciences </a:t>
            </a:r>
          </a:p>
          <a:p>
            <a:endParaRPr lang="nb-NO" sz="2800" b="1" dirty="0">
              <a:solidFill>
                <a:schemeClr val="tx1"/>
              </a:solidFill>
            </a:endParaRPr>
          </a:p>
        </p:txBody>
      </p:sp>
    </p:spTree>
    <p:extLst>
      <p:ext uri="{BB962C8B-B14F-4D97-AF65-F5344CB8AC3E}">
        <p14:creationId xmlns:p14="http://schemas.microsoft.com/office/powerpoint/2010/main" val="102715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2"/>
          <a:stretch>
            <a:fillRect/>
          </a:stretch>
        </p:blipFill>
        <p:spPr>
          <a:xfrm>
            <a:off x="663907" y="313509"/>
            <a:ext cx="10208983" cy="5502053"/>
          </a:xfrm>
          <a:prstGeom prst="rect">
            <a:avLst/>
          </a:prstGeom>
        </p:spPr>
      </p:pic>
      <p:sp>
        <p:nvSpPr>
          <p:cNvPr id="4" name="Plassholder for bunntekst 3"/>
          <p:cNvSpPr>
            <a:spLocks noGrp="1"/>
          </p:cNvSpPr>
          <p:nvPr>
            <p:ph type="ftr" sz="quarter" idx="11"/>
          </p:nvPr>
        </p:nvSpPr>
        <p:spPr/>
        <p:txBody>
          <a:bodyPr/>
          <a:lstStyle/>
          <a:p>
            <a:r>
              <a:rPr lang="en-US"/>
              <a:t>Centre for studies of Educational Practice</a:t>
            </a:r>
            <a:endParaRPr lang="nb-NO"/>
          </a:p>
        </p:txBody>
      </p:sp>
      <p:sp>
        <p:nvSpPr>
          <p:cNvPr id="2" name="TekstSylinder 1"/>
          <p:cNvSpPr txBox="1"/>
          <p:nvPr/>
        </p:nvSpPr>
        <p:spPr>
          <a:xfrm>
            <a:off x="3835153" y="4563863"/>
            <a:ext cx="5832629" cy="923330"/>
          </a:xfrm>
          <a:prstGeom prst="rect">
            <a:avLst/>
          </a:prstGeom>
          <a:noFill/>
          <a:ln w="38100">
            <a:solidFill>
              <a:schemeClr val="accent2"/>
            </a:solidFill>
          </a:ln>
        </p:spPr>
        <p:txBody>
          <a:bodyPr wrap="square" rtlCol="0">
            <a:spAutoFit/>
          </a:bodyPr>
          <a:lstStyle/>
          <a:p>
            <a:r>
              <a:rPr lang="en-US" dirty="0"/>
              <a:t>“school owner”: a variety of political and administrative roles performed by municipalities and counties in the Norwegian school governing system.</a:t>
            </a:r>
            <a:endParaRPr lang="nb-NO" dirty="0"/>
          </a:p>
        </p:txBody>
      </p:sp>
      <p:sp>
        <p:nvSpPr>
          <p:cNvPr id="3" name="Avrundet rektangel 2"/>
          <p:cNvSpPr/>
          <p:nvPr/>
        </p:nvSpPr>
        <p:spPr>
          <a:xfrm>
            <a:off x="3116115" y="2496910"/>
            <a:ext cx="2652283" cy="390617"/>
          </a:xfrm>
          <a:prstGeom prst="roundRect">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3740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en-US"/>
              <a:t>Centre for studies of Educational Practice</a:t>
            </a:r>
            <a:endParaRPr lang="nb-NO"/>
          </a:p>
        </p:txBody>
      </p:sp>
      <p:pic>
        <p:nvPicPr>
          <p:cNvPr id="5" name="Plassholder for innhold 4">
            <a:extLst>
              <a:ext uri="{FF2B5EF4-FFF2-40B4-BE49-F238E27FC236}">
                <a16:creationId xmlns:a16="http://schemas.microsoft.com/office/drawing/2014/main" id="{D80EA9DD-C69A-4704-B580-87E2F693C08A}"/>
              </a:ext>
            </a:extLst>
          </p:cNvPr>
          <p:cNvPicPr>
            <a:picLocks noGrp="1" noChangeAspect="1"/>
          </p:cNvPicPr>
          <p:nvPr>
            <p:ph idx="1"/>
          </p:nvPr>
        </p:nvPicPr>
        <p:blipFill>
          <a:blip r:embed="rId2"/>
          <a:stretch>
            <a:fillRect/>
          </a:stretch>
        </p:blipFill>
        <p:spPr>
          <a:xfrm>
            <a:off x="291176" y="736267"/>
            <a:ext cx="9830963" cy="5620083"/>
          </a:xfrm>
          <a:prstGeom prst="rect">
            <a:avLst/>
          </a:prstGeom>
        </p:spPr>
      </p:pic>
      <p:sp>
        <p:nvSpPr>
          <p:cNvPr id="6" name="Avrundet rektangel 5"/>
          <p:cNvSpPr/>
          <p:nvPr/>
        </p:nvSpPr>
        <p:spPr>
          <a:xfrm>
            <a:off x="1614791" y="2507930"/>
            <a:ext cx="4824920" cy="1519321"/>
          </a:xfrm>
          <a:prstGeom prst="roundRect">
            <a:avLst/>
          </a:prstGeom>
          <a:noFill/>
          <a:ln w="825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4911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2"/>
                </a:solidFill>
              </a:rPr>
              <a:t>Rural Norway</a:t>
            </a:r>
          </a:p>
        </p:txBody>
      </p:sp>
      <p:sp>
        <p:nvSpPr>
          <p:cNvPr id="3" name="Plassholder for innhold 2"/>
          <p:cNvSpPr>
            <a:spLocks noGrp="1"/>
          </p:cNvSpPr>
          <p:nvPr>
            <p:ph idx="1"/>
          </p:nvPr>
        </p:nvSpPr>
        <p:spPr/>
        <p:txBody>
          <a:bodyPr/>
          <a:lstStyle/>
          <a:p>
            <a:r>
              <a:rPr lang="en-US" dirty="0"/>
              <a:t>About half of the municipalities in Norway consist of fewer than 5,000 inhabitants (Farstad, Rye &amp; </a:t>
            </a:r>
            <a:r>
              <a:rPr lang="en-US" dirty="0" err="1"/>
              <a:t>Almås</a:t>
            </a:r>
            <a:r>
              <a:rPr lang="en-US" dirty="0"/>
              <a:t>, 2009; </a:t>
            </a:r>
            <a:r>
              <a:rPr lang="en-US" dirty="0" err="1"/>
              <a:t>Kampevoll</a:t>
            </a:r>
            <a:r>
              <a:rPr lang="en-US" dirty="0"/>
              <a:t>, 2017; </a:t>
            </a:r>
            <a:r>
              <a:rPr lang="en-US" dirty="0" err="1"/>
              <a:t>Statistisk</a:t>
            </a:r>
            <a:r>
              <a:rPr lang="en-US" dirty="0"/>
              <a:t> </a:t>
            </a:r>
            <a:r>
              <a:rPr lang="en-US" dirty="0" err="1"/>
              <a:t>Sentralbyrå</a:t>
            </a:r>
            <a:r>
              <a:rPr lang="en-US" dirty="0"/>
              <a:t>, 2021a)</a:t>
            </a:r>
          </a:p>
          <a:p>
            <a:endParaRPr lang="en-US" dirty="0"/>
          </a:p>
          <a:p>
            <a:r>
              <a:rPr lang="en-US" dirty="0"/>
              <a:t>Rural; consisting of small towns, rural communities and scattered settlements in typical agricultural and forestry regions (</a:t>
            </a:r>
            <a:r>
              <a:rPr lang="en-US" dirty="0" err="1"/>
              <a:t>Solstad</a:t>
            </a:r>
            <a:r>
              <a:rPr lang="en-US" dirty="0"/>
              <a:t> &amp; Andrews, 2020; Norwegian Directorate of Education, 2011)</a:t>
            </a:r>
            <a:endParaRPr lang="nb-NO" dirty="0"/>
          </a:p>
        </p:txBody>
      </p:sp>
      <p:sp>
        <p:nvSpPr>
          <p:cNvPr id="4" name="Plassholder for bunntekst 3"/>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97809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solidFill>
                  <a:schemeClr val="accent2"/>
                </a:solidFill>
              </a:rPr>
              <a:t>Challenges often faced by schools in rural areas</a:t>
            </a:r>
            <a:endParaRPr lang="nb-NO" dirty="0">
              <a:solidFill>
                <a:schemeClr val="accent2"/>
              </a:solidFill>
            </a:endParaRPr>
          </a:p>
        </p:txBody>
      </p:sp>
      <p:sp>
        <p:nvSpPr>
          <p:cNvPr id="3" name="Plassholder for innhold 2"/>
          <p:cNvSpPr>
            <a:spLocks noGrp="1"/>
          </p:cNvSpPr>
          <p:nvPr>
            <p:ph idx="1"/>
          </p:nvPr>
        </p:nvSpPr>
        <p:spPr/>
        <p:txBody>
          <a:bodyPr/>
          <a:lstStyle/>
          <a:p>
            <a:pPr lvl="1"/>
            <a:endParaRPr lang="en-US" sz="2400" dirty="0"/>
          </a:p>
          <a:p>
            <a:pPr lvl="1"/>
            <a:r>
              <a:rPr lang="en-US" sz="2400" dirty="0"/>
              <a:t>lack of capacity at municipal level to provide the schools with adequate support, </a:t>
            </a:r>
          </a:p>
          <a:p>
            <a:pPr lvl="1"/>
            <a:r>
              <a:rPr lang="en-US" sz="2400" dirty="0"/>
              <a:t>principals have to fulfil a wide range of tasks and responsibilities</a:t>
            </a:r>
          </a:p>
          <a:p>
            <a:pPr lvl="1"/>
            <a:r>
              <a:rPr lang="en-US" sz="2400" dirty="0"/>
              <a:t>lack of staff, time or experience to apply for central grants for school  improvement</a:t>
            </a:r>
          </a:p>
          <a:p>
            <a:pPr lvl="1"/>
            <a:r>
              <a:rPr lang="en-US" sz="2400" dirty="0"/>
              <a:t>the risk of professional isolation and limited access to professional learning</a:t>
            </a:r>
          </a:p>
          <a:p>
            <a:pPr marL="457200" lvl="1" indent="0">
              <a:buNone/>
            </a:pPr>
            <a:r>
              <a:rPr lang="en-GB" sz="2400" dirty="0"/>
              <a:t>(</a:t>
            </a:r>
            <a:r>
              <a:rPr lang="en-GB" sz="2400" dirty="0" err="1"/>
              <a:t>Echazarra</a:t>
            </a:r>
            <a:r>
              <a:rPr lang="en-GB" sz="2400" dirty="0"/>
              <a:t> &amp; </a:t>
            </a:r>
            <a:r>
              <a:rPr lang="en-GB" sz="2400" dirty="0" err="1"/>
              <a:t>Radinger</a:t>
            </a:r>
            <a:r>
              <a:rPr lang="en-GB" sz="2400" dirty="0"/>
              <a:t>, 2019; OECD, 2018);</a:t>
            </a:r>
            <a:endParaRPr lang="en-US" sz="2400" dirty="0"/>
          </a:p>
          <a:p>
            <a:endParaRPr lang="nb-NO" dirty="0"/>
          </a:p>
        </p:txBody>
      </p:sp>
      <p:sp>
        <p:nvSpPr>
          <p:cNvPr id="4" name="Plassholder for bunntekst 3"/>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16027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solidFill>
                  <a:schemeClr val="accent2"/>
                </a:solidFill>
              </a:rPr>
              <a:t>Research question</a:t>
            </a:r>
            <a:endParaRPr lang="nb-NO" dirty="0"/>
          </a:p>
        </p:txBody>
      </p:sp>
      <p:sp>
        <p:nvSpPr>
          <p:cNvPr id="3" name="Plassholder for innhold 2"/>
          <p:cNvSpPr>
            <a:spLocks noGrp="1"/>
          </p:cNvSpPr>
          <p:nvPr>
            <p:ph idx="1"/>
          </p:nvPr>
        </p:nvSpPr>
        <p:spPr/>
        <p:txBody>
          <a:bodyPr/>
          <a:lstStyle/>
          <a:p>
            <a:pPr marL="0" indent="0">
              <a:buNone/>
            </a:pPr>
            <a:r>
              <a:rPr lang="en-GB" dirty="0"/>
              <a:t>What characterizes </a:t>
            </a:r>
            <a:r>
              <a:rPr lang="en-US" dirty="0"/>
              <a:t>the relationships and interactions between municipal school owners and principals in high performing schools with sustainable results in a rural part of Norway?</a:t>
            </a:r>
          </a:p>
          <a:p>
            <a:pPr marL="0" indent="0">
              <a:buNone/>
            </a:pPr>
            <a:endParaRPr lang="en-US" dirty="0"/>
          </a:p>
          <a:p>
            <a:pPr marL="0" indent="0">
              <a:buNone/>
            </a:pPr>
            <a:endParaRPr lang="en-US" dirty="0"/>
          </a:p>
          <a:p>
            <a:pPr marL="0" indent="0">
              <a:buNone/>
            </a:pPr>
            <a:r>
              <a:rPr lang="en-US" sz="2400" dirty="0"/>
              <a:t>to attain in-depth insight to </a:t>
            </a:r>
            <a:r>
              <a:rPr lang="en-US" sz="2400" b="1" dirty="0"/>
              <a:t>the interactions, structures and processes </a:t>
            </a:r>
            <a:r>
              <a:rPr lang="en-US" sz="2400" dirty="0"/>
              <a:t>through which </a:t>
            </a:r>
            <a:r>
              <a:rPr lang="en-US" sz="2400" b="1" dirty="0"/>
              <a:t>system leaders in small rural municipalities </a:t>
            </a:r>
            <a:r>
              <a:rPr lang="en-US" sz="2400" dirty="0"/>
              <a:t>deal with the challenges of supporting their school effectively</a:t>
            </a:r>
            <a:endParaRPr lang="nb-NO" sz="2400" dirty="0"/>
          </a:p>
          <a:p>
            <a:pPr marL="0" indent="0">
              <a:buNone/>
            </a:pPr>
            <a:endParaRPr lang="en-US" dirty="0"/>
          </a:p>
        </p:txBody>
      </p:sp>
      <p:sp>
        <p:nvSpPr>
          <p:cNvPr id="4" name="Plassholder for bunntekst 3"/>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73967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solidFill>
                  <a:schemeClr val="accent2"/>
                </a:solidFill>
              </a:rPr>
              <a:t>Context of the study</a:t>
            </a:r>
            <a:endParaRPr lang="nb-NO" dirty="0"/>
          </a:p>
        </p:txBody>
      </p:sp>
      <p:sp>
        <p:nvSpPr>
          <p:cNvPr id="3" name="Plassholder for innhold 2"/>
          <p:cNvSpPr>
            <a:spLocks noGrp="1"/>
          </p:cNvSpPr>
          <p:nvPr>
            <p:ph idx="1"/>
          </p:nvPr>
        </p:nvSpPr>
        <p:spPr/>
        <p:txBody>
          <a:bodyPr>
            <a:normAutofit lnSpcReduction="10000"/>
          </a:bodyPr>
          <a:lstStyle/>
          <a:p>
            <a:r>
              <a:rPr lang="en-GB" sz="2800" dirty="0"/>
              <a:t>“The triad” (three neighbour municipalities) subjected to this study  consist of approx. 1200 students nested in 10 primary or lower secondary schools, 160 teachers and 13 school leaders.</a:t>
            </a:r>
          </a:p>
          <a:p>
            <a:r>
              <a:rPr lang="en-GB" sz="2800" dirty="0"/>
              <a:t>At the regional or county level, educational outcomes have been below national standards for a period of several decades </a:t>
            </a:r>
            <a:r>
              <a:rPr lang="en-GB" sz="2000" dirty="0"/>
              <a:t>(Directorate for Education and Training, 2017; Statistics Norway, 2018).</a:t>
            </a:r>
          </a:p>
          <a:p>
            <a:r>
              <a:rPr lang="en-GB" dirty="0"/>
              <a:t>The triadic municipalities have consistently raised their levels of student learning achievements (profile as raising above average). </a:t>
            </a:r>
          </a:p>
          <a:p>
            <a:endParaRPr lang="en-GB" sz="2000" dirty="0"/>
          </a:p>
          <a:p>
            <a:endParaRPr lang="en-GB" sz="2800" dirty="0"/>
          </a:p>
          <a:p>
            <a:endParaRPr lang="en-US" sz="2800" dirty="0"/>
          </a:p>
          <a:p>
            <a:endParaRPr lang="en-US" sz="2800" dirty="0"/>
          </a:p>
          <a:p>
            <a:endParaRPr lang="nb-NO" dirty="0"/>
          </a:p>
        </p:txBody>
      </p:sp>
      <p:sp>
        <p:nvSpPr>
          <p:cNvPr id="4" name="Plassholder for bunntekst 3"/>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13062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9326563" cy="736088"/>
          </a:xfrm>
        </p:spPr>
        <p:txBody>
          <a:bodyPr/>
          <a:lstStyle/>
          <a:p>
            <a:r>
              <a:rPr lang="en-GB" dirty="0">
                <a:solidFill>
                  <a:schemeClr val="accent2"/>
                </a:solidFill>
              </a:rPr>
              <a:t>Some key findings</a:t>
            </a:r>
          </a:p>
        </p:txBody>
      </p:sp>
      <p:sp>
        <p:nvSpPr>
          <p:cNvPr id="3" name="Plassholder for innhold 2"/>
          <p:cNvSpPr>
            <a:spLocks noGrp="1"/>
          </p:cNvSpPr>
          <p:nvPr>
            <p:ph idx="1"/>
          </p:nvPr>
        </p:nvSpPr>
        <p:spPr>
          <a:xfrm>
            <a:off x="838200" y="1825625"/>
            <a:ext cx="9918290" cy="4351338"/>
          </a:xfrm>
        </p:spPr>
        <p:txBody>
          <a:bodyPr>
            <a:normAutofit/>
          </a:bodyPr>
          <a:lstStyle/>
          <a:p>
            <a:r>
              <a:rPr lang="en-US" dirty="0"/>
              <a:t>very high scores when it came to principals’ job satisfaction and opportunity for self-development</a:t>
            </a:r>
          </a:p>
          <a:p>
            <a:r>
              <a:rPr lang="en-US" dirty="0"/>
              <a:t>a good collaborative and supportive climate between the triadic principals and the municipal school owners </a:t>
            </a:r>
          </a:p>
          <a:p>
            <a:r>
              <a:rPr lang="en-US" dirty="0"/>
              <a:t>the triadic principals gave strong assessments of their engagement in networking with principals from other schools</a:t>
            </a:r>
          </a:p>
          <a:p>
            <a:r>
              <a:rPr lang="en-US" dirty="0"/>
              <a:t>representatives from the school-owner level described principals as dedicated, talented, hardworking and development-oriented leaders</a:t>
            </a:r>
            <a:endParaRPr lang="nb-NO" dirty="0"/>
          </a:p>
        </p:txBody>
      </p:sp>
    </p:spTree>
    <p:extLst>
      <p:ext uri="{BB962C8B-B14F-4D97-AF65-F5344CB8AC3E}">
        <p14:creationId xmlns:p14="http://schemas.microsoft.com/office/powerpoint/2010/main" val="37777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422787"/>
            <a:ext cx="9326563" cy="5754176"/>
          </a:xfrm>
        </p:spPr>
        <p:txBody>
          <a:bodyPr>
            <a:normAutofit/>
          </a:bodyPr>
          <a:lstStyle/>
          <a:p>
            <a:pPr marL="0" indent="0">
              <a:buNone/>
            </a:pPr>
            <a:endParaRPr lang="en-US" dirty="0"/>
          </a:p>
          <a:p>
            <a:r>
              <a:rPr lang="en-US" dirty="0"/>
              <a:t>a sustainable educational infrastructure and with a joint superintendent for the triadic municipalities</a:t>
            </a:r>
          </a:p>
          <a:p>
            <a:r>
              <a:rPr lang="en-US" dirty="0"/>
              <a:t>the infrastructure also includes a network of six municipalities (regional network)</a:t>
            </a:r>
          </a:p>
          <a:p>
            <a:r>
              <a:rPr lang="en-US" dirty="0"/>
              <a:t>number of different arenas for interactions between school owners and principals: seminars, workshops, triadic principal meetings, regional principal meetings, school development projects and follow-up meetings and supervision</a:t>
            </a:r>
          </a:p>
          <a:p>
            <a:endParaRPr lang="en-US" dirty="0"/>
          </a:p>
          <a:p>
            <a:endParaRPr lang="en-US" dirty="0"/>
          </a:p>
          <a:p>
            <a:pPr marL="0" indent="0">
              <a:buNone/>
            </a:pPr>
            <a:endParaRPr lang="nb-NO" dirty="0"/>
          </a:p>
        </p:txBody>
      </p:sp>
      <p:sp>
        <p:nvSpPr>
          <p:cNvPr id="4" name="Plassholder for bunntekst 3"/>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50693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462116"/>
            <a:ext cx="9326563" cy="5714847"/>
          </a:xfrm>
        </p:spPr>
        <p:txBody>
          <a:bodyPr>
            <a:normAutofit/>
          </a:bodyPr>
          <a:lstStyle/>
          <a:p>
            <a:r>
              <a:rPr lang="en-US" b="1" dirty="0"/>
              <a:t>the joint superintendent:</a:t>
            </a:r>
          </a:p>
          <a:p>
            <a:r>
              <a:rPr lang="en-US" dirty="0"/>
              <a:t>great trust that the superintendent is acting on behalf of the municipal council and the municipal director, based on long-term high-performing school results and former skilled and highly respected superintendents.</a:t>
            </a:r>
          </a:p>
          <a:p>
            <a:endParaRPr lang="en-US" dirty="0"/>
          </a:p>
          <a:p>
            <a:pPr lvl="1"/>
            <a:r>
              <a:rPr lang="en-US" dirty="0"/>
              <a:t>was head of schools in own municipality,</a:t>
            </a:r>
          </a:p>
          <a:p>
            <a:pPr lvl="1"/>
            <a:r>
              <a:rPr lang="en-US" dirty="0"/>
              <a:t> leader of the formal cooperation between the municipalities in the triad, and coordinated the network of six municipalities</a:t>
            </a:r>
          </a:p>
          <a:p>
            <a:pPr lvl="1"/>
            <a:r>
              <a:rPr lang="en-US" dirty="0"/>
              <a:t>the link between the triad and the County Governor, the Education Directorate and the Norwegian Association of Local and Regional Authorities </a:t>
            </a:r>
          </a:p>
          <a:p>
            <a:pPr lvl="1"/>
            <a:r>
              <a:rPr lang="en-US" dirty="0"/>
              <a:t>strongly involved in school development and professional learning in the triadic municipalities and across the school district.</a:t>
            </a:r>
          </a:p>
          <a:p>
            <a:pPr marL="457200" lvl="1" indent="0">
              <a:buNone/>
            </a:pPr>
            <a:endParaRPr lang="en-US" dirty="0"/>
          </a:p>
          <a:p>
            <a:pPr marL="457200" lvl="1" indent="0">
              <a:buNone/>
            </a:pPr>
            <a:endParaRPr lang="en-US" dirty="0"/>
          </a:p>
          <a:p>
            <a:pPr lvl="1"/>
            <a:endParaRPr lang="en-US" dirty="0"/>
          </a:p>
          <a:p>
            <a:endParaRPr lang="nb-NO" dirty="0"/>
          </a:p>
        </p:txBody>
      </p:sp>
      <p:sp>
        <p:nvSpPr>
          <p:cNvPr id="4" name="Plassholder for bunntekst 3"/>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75048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solidFill>
                  <a:schemeClr val="accent2"/>
                </a:solidFill>
              </a:rPr>
              <a:t>Implications for school district policy and practice</a:t>
            </a:r>
            <a:endParaRPr lang="nb-NO" dirty="0">
              <a:solidFill>
                <a:schemeClr val="accent2"/>
              </a:solidFill>
            </a:endParaRPr>
          </a:p>
        </p:txBody>
      </p:sp>
      <p:sp>
        <p:nvSpPr>
          <p:cNvPr id="3" name="Plassholder for innhold 2"/>
          <p:cNvSpPr>
            <a:spLocks noGrp="1"/>
          </p:cNvSpPr>
          <p:nvPr>
            <p:ph idx="1"/>
          </p:nvPr>
        </p:nvSpPr>
        <p:spPr/>
        <p:txBody>
          <a:bodyPr>
            <a:normAutofit/>
          </a:bodyPr>
          <a:lstStyle/>
          <a:p>
            <a:r>
              <a:rPr lang="en-US" dirty="0"/>
              <a:t>district leaders should prioritize building systemic competence and a purposefully tailored infrastructure to reinforce interactions and relationships with their principals</a:t>
            </a:r>
          </a:p>
          <a:p>
            <a:r>
              <a:rPr lang="en-US" dirty="0"/>
              <a:t>collaborations on school leadership across boundaries</a:t>
            </a:r>
          </a:p>
          <a:p>
            <a:r>
              <a:rPr lang="en-US" dirty="0"/>
              <a:t>professional networks for </a:t>
            </a:r>
            <a:r>
              <a:rPr lang="en-US" dirty="0" err="1"/>
              <a:t>interorganizational</a:t>
            </a:r>
            <a:r>
              <a:rPr lang="en-US" dirty="0"/>
              <a:t> learning </a:t>
            </a:r>
          </a:p>
          <a:p>
            <a:r>
              <a:rPr lang="en-US" dirty="0"/>
              <a:t>importance of system leadership</a:t>
            </a:r>
            <a:endParaRPr lang="en-GB" dirty="0"/>
          </a:p>
        </p:txBody>
      </p:sp>
    </p:spTree>
    <p:extLst>
      <p:ext uri="{BB962C8B-B14F-4D97-AF65-F5344CB8AC3E}">
        <p14:creationId xmlns:p14="http://schemas.microsoft.com/office/powerpoint/2010/main" val="20717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267C-A194-EBBC-DFA1-5FA8271A463A}"/>
              </a:ext>
            </a:extLst>
          </p:cNvPr>
          <p:cNvSpPr>
            <a:spLocks noGrp="1"/>
          </p:cNvSpPr>
          <p:nvPr>
            <p:ph type="title"/>
          </p:nvPr>
        </p:nvSpPr>
        <p:spPr/>
        <p:txBody>
          <a:bodyPr/>
          <a:lstStyle/>
          <a:p>
            <a:r>
              <a:rPr lang="nb-NO" dirty="0"/>
              <a:t>Centre for studies </a:t>
            </a:r>
            <a:r>
              <a:rPr lang="nb-NO" dirty="0" err="1"/>
              <a:t>of</a:t>
            </a:r>
            <a:r>
              <a:rPr lang="nb-NO" dirty="0"/>
              <a:t> </a:t>
            </a:r>
            <a:r>
              <a:rPr lang="nb-NO" dirty="0" err="1"/>
              <a:t>educational</a:t>
            </a:r>
            <a:r>
              <a:rPr lang="nb-NO" dirty="0"/>
              <a:t> </a:t>
            </a:r>
            <a:r>
              <a:rPr lang="nb-NO" dirty="0" err="1"/>
              <a:t>practice</a:t>
            </a:r>
            <a:r>
              <a:rPr lang="nb-NO" dirty="0"/>
              <a:t> (</a:t>
            </a:r>
            <a:r>
              <a:rPr lang="nb-NO" dirty="0" err="1"/>
              <a:t>SePU</a:t>
            </a:r>
            <a:endParaRPr lang="nb-NO" dirty="0"/>
          </a:p>
        </p:txBody>
      </p:sp>
      <p:sp>
        <p:nvSpPr>
          <p:cNvPr id="3" name="Plassholder for innhold 2"/>
          <p:cNvSpPr>
            <a:spLocks noGrp="1"/>
          </p:cNvSpPr>
          <p:nvPr>
            <p:ph idx="1"/>
          </p:nvPr>
        </p:nvSpPr>
        <p:spPr/>
        <p:txBody>
          <a:bodyPr>
            <a:normAutofit/>
          </a:bodyPr>
          <a:lstStyle/>
          <a:p>
            <a:endParaRPr lang="en-US" dirty="0"/>
          </a:p>
          <a:p>
            <a:r>
              <a:rPr lang="en-US" dirty="0"/>
              <a:t>The primary goal of </a:t>
            </a:r>
            <a:r>
              <a:rPr lang="en-US" dirty="0" err="1"/>
              <a:t>SePU</a:t>
            </a:r>
            <a:r>
              <a:rPr lang="en-US" dirty="0"/>
              <a:t> is to initiate and carry out research and development work in partnerships with school districts in Norway and Denmark. </a:t>
            </a:r>
          </a:p>
          <a:p>
            <a:r>
              <a:rPr lang="en-US" dirty="0" err="1"/>
              <a:t>SePU’s</a:t>
            </a:r>
            <a:r>
              <a:rPr lang="en-US" dirty="0"/>
              <a:t> primary strategy is to combine school improvement and collecting data for research. </a:t>
            </a:r>
          </a:p>
          <a:p>
            <a:r>
              <a:rPr lang="en-US" dirty="0"/>
              <a:t>This data is used to develop research­‐based knowledge, and also feeds back to the schools for their analyses and improvement.</a:t>
            </a:r>
          </a:p>
        </p:txBody>
      </p:sp>
      <p:sp>
        <p:nvSpPr>
          <p:cNvPr id="4" name="Rektangel 3"/>
          <p:cNvSpPr/>
          <p:nvPr/>
        </p:nvSpPr>
        <p:spPr>
          <a:xfrm>
            <a:off x="2843993" y="6265980"/>
            <a:ext cx="8679222" cy="276999"/>
          </a:xfrm>
          <a:prstGeom prst="rect">
            <a:avLst/>
          </a:prstGeom>
        </p:spPr>
        <p:txBody>
          <a:bodyPr wrap="square">
            <a:spAutoFit/>
          </a:bodyPr>
          <a:lstStyle/>
          <a:p>
            <a:r>
              <a:rPr lang="en-US" sz="1200" dirty="0"/>
              <a:t>Inland Norway University of Applied Sciences </a:t>
            </a:r>
          </a:p>
        </p:txBody>
      </p:sp>
    </p:spTree>
    <p:extLst>
      <p:ext uri="{BB962C8B-B14F-4D97-AF65-F5344CB8AC3E}">
        <p14:creationId xmlns:p14="http://schemas.microsoft.com/office/powerpoint/2010/main" val="61441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endParaRPr lang="en-US" dirty="0"/>
          </a:p>
          <a:p>
            <a:pPr marL="0" indent="0">
              <a:buNone/>
            </a:pPr>
            <a:r>
              <a:rPr lang="en-US" sz="3200" b="1" dirty="0"/>
              <a:t>This study indicates that some of the challenges schools in rural regions face can be minimized by collaboration between municipalities by sharing leadership, resources, knowledge and experience across municipalities</a:t>
            </a:r>
            <a:endParaRPr lang="nb-NO" sz="3200" b="1" dirty="0"/>
          </a:p>
          <a:p>
            <a:endParaRPr lang="nb-NO" sz="3200" b="1" dirty="0"/>
          </a:p>
        </p:txBody>
      </p:sp>
      <p:sp>
        <p:nvSpPr>
          <p:cNvPr id="4" name="Plassholder for bunntekst 3"/>
          <p:cNvSpPr>
            <a:spLocks noGrp="1"/>
          </p:cNvSpPr>
          <p:nvPr>
            <p:ph type="ftr" sz="quarter" idx="11"/>
          </p:nvPr>
        </p:nvSpPr>
        <p:spPr/>
        <p:txBody>
          <a:bodyPr/>
          <a:lstStyle/>
          <a:p>
            <a:r>
              <a:rPr lang="en-US" dirty="0"/>
              <a:t>Centre for studies of Educational Practice</a:t>
            </a:r>
            <a:endParaRPr lang="nb-NO" dirty="0"/>
          </a:p>
        </p:txBody>
      </p:sp>
    </p:spTree>
    <p:extLst>
      <p:ext uri="{BB962C8B-B14F-4D97-AF65-F5344CB8AC3E}">
        <p14:creationId xmlns:p14="http://schemas.microsoft.com/office/powerpoint/2010/main" val="290274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503F85-9654-4C13-8D84-A14473E69FAD}"/>
              </a:ext>
            </a:extLst>
          </p:cNvPr>
          <p:cNvSpPr>
            <a:spLocks noGrp="1"/>
          </p:cNvSpPr>
          <p:nvPr>
            <p:ph type="title"/>
          </p:nvPr>
        </p:nvSpPr>
        <p:spPr/>
        <p:txBody>
          <a:bodyPr/>
          <a:lstStyle/>
          <a:p>
            <a:r>
              <a:rPr lang="nb-NO" sz="4800" dirty="0" err="1">
                <a:solidFill>
                  <a:schemeClr val="accent2"/>
                </a:solidFill>
              </a:rPr>
              <a:t>Reflections</a:t>
            </a:r>
            <a:endParaRPr lang="nb-NO" dirty="0">
              <a:solidFill>
                <a:schemeClr val="accent2"/>
              </a:solidFill>
            </a:endParaRPr>
          </a:p>
        </p:txBody>
      </p:sp>
      <p:sp>
        <p:nvSpPr>
          <p:cNvPr id="3" name="Plassholder for innhold 2">
            <a:extLst>
              <a:ext uri="{FF2B5EF4-FFF2-40B4-BE49-F238E27FC236}">
                <a16:creationId xmlns:a16="http://schemas.microsoft.com/office/drawing/2014/main" id="{A3A00626-7567-4A5D-AF89-4A3A23FD1FFA}"/>
              </a:ext>
            </a:extLst>
          </p:cNvPr>
          <p:cNvSpPr>
            <a:spLocks noGrp="1"/>
          </p:cNvSpPr>
          <p:nvPr>
            <p:ph idx="1"/>
          </p:nvPr>
        </p:nvSpPr>
        <p:spPr/>
        <p:txBody>
          <a:bodyPr/>
          <a:lstStyle/>
          <a:p>
            <a:endParaRPr lang="nb-NO" dirty="0"/>
          </a:p>
          <a:p>
            <a:endParaRPr lang="nb-NO" dirty="0"/>
          </a:p>
          <a:p>
            <a:r>
              <a:rPr lang="nb-NO" dirty="0" err="1"/>
              <a:t>What</a:t>
            </a:r>
            <a:r>
              <a:rPr lang="nb-NO" dirty="0"/>
              <a:t> is </a:t>
            </a:r>
            <a:r>
              <a:rPr lang="nb-NO" dirty="0" err="1"/>
              <a:t>your</a:t>
            </a:r>
            <a:r>
              <a:rPr lang="nb-NO" dirty="0"/>
              <a:t> </a:t>
            </a:r>
            <a:r>
              <a:rPr lang="nb-NO" dirty="0" err="1"/>
              <a:t>understanding</a:t>
            </a:r>
            <a:r>
              <a:rPr lang="nb-NO" dirty="0"/>
              <a:t> </a:t>
            </a:r>
            <a:r>
              <a:rPr lang="nb-NO" dirty="0" err="1"/>
              <a:t>of</a:t>
            </a:r>
            <a:r>
              <a:rPr lang="nb-NO" dirty="0"/>
              <a:t> </a:t>
            </a:r>
            <a:r>
              <a:rPr lang="nb-NO" dirty="0" err="1"/>
              <a:t>the</a:t>
            </a:r>
            <a:r>
              <a:rPr lang="nb-NO" dirty="0"/>
              <a:t> </a:t>
            </a:r>
            <a:r>
              <a:rPr lang="nb-NO" dirty="0" err="1"/>
              <a:t>study</a:t>
            </a:r>
            <a:r>
              <a:rPr lang="nb-NO" dirty="0"/>
              <a:t>?</a:t>
            </a:r>
          </a:p>
          <a:p>
            <a:r>
              <a:rPr lang="nb-NO" dirty="0"/>
              <a:t>How </a:t>
            </a:r>
            <a:r>
              <a:rPr lang="nb-NO" dirty="0" err="1"/>
              <a:t>does</a:t>
            </a:r>
            <a:r>
              <a:rPr lang="nb-NO" dirty="0"/>
              <a:t> </a:t>
            </a:r>
            <a:r>
              <a:rPr lang="nb-NO" dirty="0" err="1"/>
              <a:t>the</a:t>
            </a:r>
            <a:r>
              <a:rPr lang="nb-NO" dirty="0"/>
              <a:t> </a:t>
            </a:r>
            <a:r>
              <a:rPr lang="nb-NO" dirty="0" err="1"/>
              <a:t>study</a:t>
            </a:r>
            <a:r>
              <a:rPr lang="nb-NO" dirty="0"/>
              <a:t> </a:t>
            </a:r>
            <a:r>
              <a:rPr lang="nb-NO" dirty="0" err="1"/>
              <a:t>relate</a:t>
            </a:r>
            <a:r>
              <a:rPr lang="nb-NO" dirty="0"/>
              <a:t> to </a:t>
            </a:r>
            <a:r>
              <a:rPr lang="nb-NO" dirty="0" err="1"/>
              <a:t>your</a:t>
            </a:r>
            <a:r>
              <a:rPr lang="nb-NO" dirty="0"/>
              <a:t> </a:t>
            </a:r>
            <a:r>
              <a:rPr lang="nb-NO" dirty="0" err="1"/>
              <a:t>context</a:t>
            </a:r>
            <a:r>
              <a:rPr lang="nb-NO" dirty="0"/>
              <a:t>?</a:t>
            </a:r>
          </a:p>
        </p:txBody>
      </p:sp>
      <p:sp>
        <p:nvSpPr>
          <p:cNvPr id="4" name="Plassholder for bunntekst 3">
            <a:extLst>
              <a:ext uri="{FF2B5EF4-FFF2-40B4-BE49-F238E27FC236}">
                <a16:creationId xmlns:a16="http://schemas.microsoft.com/office/drawing/2014/main" id="{92A91102-3826-444B-843F-4E84B531C02F}"/>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181685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08F008-D9B3-494B-9FD1-B808F28E4E59}"/>
              </a:ext>
            </a:extLst>
          </p:cNvPr>
          <p:cNvSpPr>
            <a:spLocks noGrp="1"/>
          </p:cNvSpPr>
          <p:nvPr>
            <p:ph type="ctrTitle"/>
          </p:nvPr>
        </p:nvSpPr>
        <p:spPr/>
        <p:txBody>
          <a:bodyPr/>
          <a:lstStyle/>
          <a:p>
            <a:r>
              <a:rPr lang="nb-NO" dirty="0"/>
              <a:t>Presentation 2</a:t>
            </a:r>
          </a:p>
        </p:txBody>
      </p:sp>
      <p:sp>
        <p:nvSpPr>
          <p:cNvPr id="3" name="Plassholder for innhold 2">
            <a:extLst>
              <a:ext uri="{FF2B5EF4-FFF2-40B4-BE49-F238E27FC236}">
                <a16:creationId xmlns:a16="http://schemas.microsoft.com/office/drawing/2014/main" id="{61BDC7E7-5976-4024-823B-90F853EA3430}"/>
              </a:ext>
            </a:extLst>
          </p:cNvPr>
          <p:cNvSpPr>
            <a:spLocks noGrp="1"/>
          </p:cNvSpPr>
          <p:nvPr>
            <p:ph type="subTitle" idx="1"/>
          </p:nvPr>
        </p:nvSpPr>
        <p:spPr/>
        <p:txBody>
          <a:bodyPr/>
          <a:lstStyle/>
          <a:p>
            <a:endParaRPr lang="nb-NO" dirty="0"/>
          </a:p>
        </p:txBody>
      </p:sp>
      <p:sp>
        <p:nvSpPr>
          <p:cNvPr id="4" name="Plassholder for bunntekst 3">
            <a:extLst>
              <a:ext uri="{FF2B5EF4-FFF2-40B4-BE49-F238E27FC236}">
                <a16:creationId xmlns:a16="http://schemas.microsoft.com/office/drawing/2014/main" id="{AC130C05-29C1-4FF7-9E20-5A1FA1E31C1B}"/>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259607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en-US"/>
              <a:t>Centre for studies of Educational Practice</a:t>
            </a:r>
            <a:endParaRPr lang="nb-NO"/>
          </a:p>
        </p:txBody>
      </p:sp>
      <p:pic>
        <p:nvPicPr>
          <p:cNvPr id="5" name="Plassholder for innhold 4">
            <a:extLst>
              <a:ext uri="{FF2B5EF4-FFF2-40B4-BE49-F238E27FC236}">
                <a16:creationId xmlns:a16="http://schemas.microsoft.com/office/drawing/2014/main" id="{D80EA9DD-C69A-4704-B580-87E2F693C08A}"/>
              </a:ext>
            </a:extLst>
          </p:cNvPr>
          <p:cNvPicPr>
            <a:picLocks noGrp="1" noChangeAspect="1"/>
          </p:cNvPicPr>
          <p:nvPr>
            <p:ph idx="1"/>
          </p:nvPr>
        </p:nvPicPr>
        <p:blipFill>
          <a:blip r:embed="rId2"/>
          <a:stretch>
            <a:fillRect/>
          </a:stretch>
        </p:blipFill>
        <p:spPr>
          <a:xfrm>
            <a:off x="228878" y="648182"/>
            <a:ext cx="10315659" cy="5708168"/>
          </a:xfrm>
          <a:prstGeom prst="rect">
            <a:avLst/>
          </a:prstGeom>
        </p:spPr>
      </p:pic>
      <p:sp>
        <p:nvSpPr>
          <p:cNvPr id="2" name="Avrundet rektangel 1">
            <a:extLst>
              <a:ext uri="{FF2B5EF4-FFF2-40B4-BE49-F238E27FC236}">
                <a16:creationId xmlns:a16="http://schemas.microsoft.com/office/drawing/2014/main" id="{BEE41C32-E6F4-E784-EE55-2AED45B9451B}"/>
              </a:ext>
            </a:extLst>
          </p:cNvPr>
          <p:cNvSpPr/>
          <p:nvPr/>
        </p:nvSpPr>
        <p:spPr>
          <a:xfrm>
            <a:off x="4387515" y="2579914"/>
            <a:ext cx="2427515" cy="1407394"/>
          </a:xfrm>
          <a:prstGeom prst="roundRect">
            <a:avLst/>
          </a:prstGeom>
          <a:noFill/>
          <a:ln w="825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853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3611F9-61E7-B623-5644-658C6DC7FF49}"/>
              </a:ext>
            </a:extLst>
          </p:cNvPr>
          <p:cNvSpPr>
            <a:spLocks noGrp="1"/>
          </p:cNvSpPr>
          <p:nvPr>
            <p:ph type="title"/>
          </p:nvPr>
        </p:nvSpPr>
        <p:spPr/>
        <p:txBody>
          <a:bodyPr/>
          <a:lstStyle/>
          <a:p>
            <a:endParaRPr lang="nb-NO"/>
          </a:p>
        </p:txBody>
      </p:sp>
      <p:pic>
        <p:nvPicPr>
          <p:cNvPr id="6" name="Plassholder for innhold 5">
            <a:extLst>
              <a:ext uri="{FF2B5EF4-FFF2-40B4-BE49-F238E27FC236}">
                <a16:creationId xmlns:a16="http://schemas.microsoft.com/office/drawing/2014/main" id="{0043B568-31F8-0507-2040-E567A991F0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821" y="1079164"/>
            <a:ext cx="8359689" cy="4444165"/>
          </a:xfrm>
          <a:effectLst>
            <a:innerShdw blurRad="114300">
              <a:prstClr val="black"/>
            </a:innerShdw>
          </a:effectLst>
        </p:spPr>
      </p:pic>
      <p:sp>
        <p:nvSpPr>
          <p:cNvPr id="4" name="Plassholder for bunntekst 3">
            <a:extLst>
              <a:ext uri="{FF2B5EF4-FFF2-40B4-BE49-F238E27FC236}">
                <a16:creationId xmlns:a16="http://schemas.microsoft.com/office/drawing/2014/main" id="{9DBFB0D6-3CB5-0A96-3A60-96D34FCDA83A}"/>
              </a:ext>
            </a:extLst>
          </p:cNvPr>
          <p:cNvSpPr>
            <a:spLocks noGrp="1"/>
          </p:cNvSpPr>
          <p:nvPr>
            <p:ph type="ftr" sz="quarter" idx="11"/>
          </p:nvPr>
        </p:nvSpPr>
        <p:spPr/>
        <p:txBody>
          <a:bodyPr/>
          <a:lstStyle/>
          <a:p>
            <a:r>
              <a:rPr lang="en-US"/>
              <a:t>Centre for studies of Educational Practice</a:t>
            </a:r>
            <a:endParaRPr lang="nb-NO"/>
          </a:p>
        </p:txBody>
      </p:sp>
      <p:pic>
        <p:nvPicPr>
          <p:cNvPr id="1026" name="Picture 2" descr="Disputas: Mette Marit Forsmo Jenssen - Høgskolen i Innlandet">
            <a:extLst>
              <a:ext uri="{FF2B5EF4-FFF2-40B4-BE49-F238E27FC236}">
                <a16:creationId xmlns:a16="http://schemas.microsoft.com/office/drawing/2014/main" id="{42FC7A11-4E45-49CE-E597-EE2E5D4415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88" t="2854" r="19365"/>
          <a:stretch/>
        </p:blipFill>
        <p:spPr bwMode="auto">
          <a:xfrm>
            <a:off x="8939526" y="1079163"/>
            <a:ext cx="2094330" cy="2349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n Merok Paulsen - Academia.edu">
            <a:extLst>
              <a:ext uri="{FF2B5EF4-FFF2-40B4-BE49-F238E27FC236}">
                <a16:creationId xmlns:a16="http://schemas.microsoft.com/office/drawing/2014/main" id="{17D046B8-697A-F74C-AD3D-83F116F45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525" y="3428999"/>
            <a:ext cx="2094330" cy="209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52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D109A3-D4E5-A8C6-4BAD-6C22AD0884FA}"/>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60538E09-68A2-CD11-E599-5E4176D78047}"/>
              </a:ext>
            </a:extLst>
          </p:cNvPr>
          <p:cNvSpPr>
            <a:spLocks noGrp="1"/>
          </p:cNvSpPr>
          <p:nvPr>
            <p:ph idx="1"/>
          </p:nvPr>
        </p:nvSpPr>
        <p:spPr/>
        <p:txBody>
          <a:bodyPr>
            <a:normAutofit/>
          </a:bodyPr>
          <a:lstStyle/>
          <a:p>
            <a:pPr marL="0" indent="0">
              <a:buNone/>
            </a:pPr>
            <a:r>
              <a:rPr lang="nb-NO" sz="3600" i="1" dirty="0" err="1">
                <a:effectLst/>
                <a:latin typeface="+mn-lt"/>
              </a:rPr>
              <a:t>Despite</a:t>
            </a:r>
            <a:r>
              <a:rPr lang="nb-NO" sz="3600" i="1" dirty="0">
                <a:effectLst/>
                <a:latin typeface="+mn-lt"/>
              </a:rPr>
              <a:t> </a:t>
            </a:r>
            <a:r>
              <a:rPr lang="nb-NO" sz="3600" i="1" dirty="0" err="1">
                <a:effectLst/>
                <a:latin typeface="+mn-lt"/>
              </a:rPr>
              <a:t>researchers</a:t>
            </a:r>
            <a:r>
              <a:rPr lang="nb-NO" sz="3600" i="1" dirty="0">
                <a:effectLst/>
                <a:latin typeface="+mn-lt"/>
              </a:rPr>
              <a:t>’ and </a:t>
            </a:r>
            <a:r>
              <a:rPr lang="nb-NO" sz="3600" i="1" dirty="0" err="1">
                <a:effectLst/>
                <a:latin typeface="+mn-lt"/>
              </a:rPr>
              <a:t>practitioners</a:t>
            </a:r>
            <a:r>
              <a:rPr lang="nb-NO" sz="3600" i="1" dirty="0">
                <a:effectLst/>
                <a:latin typeface="+mn-lt"/>
              </a:rPr>
              <a:t>’ </a:t>
            </a:r>
            <a:r>
              <a:rPr lang="nb-NO" sz="3600" i="1" dirty="0" err="1">
                <a:effectLst/>
                <a:latin typeface="+mn-lt"/>
              </a:rPr>
              <a:t>agreement</a:t>
            </a:r>
            <a:r>
              <a:rPr lang="nb-NO" sz="3600" i="1" dirty="0">
                <a:effectLst/>
                <a:latin typeface="+mn-lt"/>
              </a:rPr>
              <a:t> </a:t>
            </a:r>
            <a:r>
              <a:rPr lang="nb-NO" sz="3600" i="1" dirty="0" err="1">
                <a:effectLst/>
                <a:latin typeface="+mn-lt"/>
              </a:rPr>
              <a:t>regarding</a:t>
            </a:r>
            <a:r>
              <a:rPr lang="nb-NO" sz="3600" i="1" dirty="0">
                <a:effectLst/>
                <a:latin typeface="+mn-lt"/>
              </a:rPr>
              <a:t> </a:t>
            </a:r>
            <a:r>
              <a:rPr lang="nb-NO" sz="3600" i="1" dirty="0" err="1">
                <a:effectLst/>
                <a:latin typeface="+mn-lt"/>
              </a:rPr>
              <a:t>the</a:t>
            </a:r>
            <a:r>
              <a:rPr lang="nb-NO" sz="3600" i="1" dirty="0">
                <a:effectLst/>
                <a:latin typeface="+mn-lt"/>
              </a:rPr>
              <a:t> </a:t>
            </a:r>
            <a:r>
              <a:rPr lang="nb-NO" sz="3600" i="1" dirty="0" err="1">
                <a:effectLst/>
                <a:latin typeface="+mn-lt"/>
              </a:rPr>
              <a:t>importance</a:t>
            </a:r>
            <a:r>
              <a:rPr lang="nb-NO" sz="3600" i="1" dirty="0">
                <a:effectLst/>
                <a:latin typeface="+mn-lt"/>
              </a:rPr>
              <a:t> </a:t>
            </a:r>
            <a:r>
              <a:rPr lang="nb-NO" sz="3600" i="1" dirty="0" err="1">
                <a:effectLst/>
                <a:latin typeface="+mn-lt"/>
              </a:rPr>
              <a:t>of</a:t>
            </a:r>
            <a:r>
              <a:rPr lang="nb-NO" sz="3600" i="1" dirty="0">
                <a:effectLst/>
                <a:latin typeface="+mn-lt"/>
              </a:rPr>
              <a:t> </a:t>
            </a:r>
            <a:r>
              <a:rPr lang="nb-NO" sz="3600" i="1" u="sng" dirty="0" err="1">
                <a:effectLst/>
                <a:latin typeface="+mn-lt"/>
              </a:rPr>
              <a:t>instructional</a:t>
            </a:r>
            <a:r>
              <a:rPr lang="nb-NO" sz="3600" i="1" u="sng" dirty="0">
                <a:effectLst/>
                <a:latin typeface="+mn-lt"/>
              </a:rPr>
              <a:t> </a:t>
            </a:r>
            <a:r>
              <a:rPr lang="nb-NO" sz="3600" i="1" u="sng" dirty="0" err="1">
                <a:effectLst/>
                <a:latin typeface="+mn-lt"/>
              </a:rPr>
              <a:t>leadership</a:t>
            </a:r>
            <a:r>
              <a:rPr lang="nb-NO" sz="3600" i="1" dirty="0">
                <a:effectLst/>
                <a:latin typeface="+mn-lt"/>
              </a:rPr>
              <a:t>, </a:t>
            </a:r>
            <a:r>
              <a:rPr lang="nb-NO" sz="3600" i="1" dirty="0" err="1">
                <a:effectLst/>
                <a:latin typeface="+mn-lt"/>
              </a:rPr>
              <a:t>how</a:t>
            </a:r>
            <a:r>
              <a:rPr lang="nb-NO" sz="3600" i="1" dirty="0">
                <a:effectLst/>
                <a:latin typeface="+mn-lt"/>
              </a:rPr>
              <a:t> </a:t>
            </a:r>
            <a:r>
              <a:rPr lang="nb-NO" sz="3600" i="1" dirty="0" err="1">
                <a:effectLst/>
                <a:latin typeface="+mn-lt"/>
              </a:rPr>
              <a:t>instructional</a:t>
            </a:r>
            <a:r>
              <a:rPr lang="nb-NO" sz="3600" i="1" dirty="0">
                <a:effectLst/>
                <a:latin typeface="+mn-lt"/>
              </a:rPr>
              <a:t> </a:t>
            </a:r>
            <a:r>
              <a:rPr lang="nb-NO" sz="3600" i="1" dirty="0" err="1">
                <a:effectLst/>
                <a:latin typeface="+mn-lt"/>
              </a:rPr>
              <a:t>leadership</a:t>
            </a:r>
            <a:r>
              <a:rPr lang="nb-NO" sz="3600" i="1" dirty="0">
                <a:effectLst/>
                <a:latin typeface="+mn-lt"/>
              </a:rPr>
              <a:t> </a:t>
            </a:r>
            <a:r>
              <a:rPr lang="nb-NO" sz="3600" i="1" dirty="0" err="1">
                <a:effectLst/>
                <a:latin typeface="+mn-lt"/>
              </a:rPr>
              <a:t>can</a:t>
            </a:r>
            <a:r>
              <a:rPr lang="nb-NO" sz="3600" i="1" dirty="0">
                <a:effectLst/>
                <a:latin typeface="+mn-lt"/>
              </a:rPr>
              <a:t> be </a:t>
            </a:r>
            <a:r>
              <a:rPr lang="nb-NO" sz="3600" i="1" dirty="0" err="1">
                <a:effectLst/>
                <a:latin typeface="+mn-lt"/>
              </a:rPr>
              <a:t>developed</a:t>
            </a:r>
            <a:r>
              <a:rPr lang="nb-NO" sz="3600" i="1" dirty="0">
                <a:effectLst/>
                <a:latin typeface="+mn-lt"/>
              </a:rPr>
              <a:t> as a </a:t>
            </a:r>
            <a:r>
              <a:rPr lang="nb-NO" sz="3600" i="1" dirty="0" err="1">
                <a:effectLst/>
                <a:latin typeface="+mn-lt"/>
              </a:rPr>
              <a:t>distinct</a:t>
            </a:r>
            <a:r>
              <a:rPr lang="nb-NO" sz="3600" i="1" dirty="0">
                <a:effectLst/>
                <a:latin typeface="+mn-lt"/>
              </a:rPr>
              <a:t> </a:t>
            </a:r>
            <a:r>
              <a:rPr lang="nb-NO" sz="3600" i="1" dirty="0" err="1">
                <a:effectLst/>
                <a:latin typeface="+mn-lt"/>
              </a:rPr>
              <a:t>set</a:t>
            </a:r>
            <a:r>
              <a:rPr lang="nb-NO" sz="3600" i="1" dirty="0">
                <a:effectLst/>
                <a:latin typeface="+mn-lt"/>
              </a:rPr>
              <a:t> </a:t>
            </a:r>
            <a:r>
              <a:rPr lang="nb-NO" sz="3600" i="1" dirty="0" err="1">
                <a:effectLst/>
                <a:latin typeface="+mn-lt"/>
              </a:rPr>
              <a:t>of</a:t>
            </a:r>
            <a:r>
              <a:rPr lang="nb-NO" sz="3600" i="1" dirty="0">
                <a:effectLst/>
                <a:latin typeface="+mn-lt"/>
              </a:rPr>
              <a:t> </a:t>
            </a:r>
            <a:r>
              <a:rPr lang="nb-NO" sz="3600" i="1" u="sng" dirty="0" err="1">
                <a:effectLst/>
                <a:latin typeface="+mn-lt"/>
              </a:rPr>
              <a:t>capabilities</a:t>
            </a:r>
            <a:r>
              <a:rPr lang="nb-NO" sz="3600" i="1" dirty="0">
                <a:effectLst/>
                <a:latin typeface="+mn-lt"/>
              </a:rPr>
              <a:t> </a:t>
            </a:r>
            <a:r>
              <a:rPr lang="nb-NO" sz="3600" i="1" dirty="0" err="1">
                <a:effectLst/>
                <a:latin typeface="+mn-lt"/>
              </a:rPr>
              <a:t>remains</a:t>
            </a:r>
            <a:r>
              <a:rPr lang="nb-NO" sz="3600" i="1" dirty="0">
                <a:effectLst/>
                <a:latin typeface="+mn-lt"/>
              </a:rPr>
              <a:t> </a:t>
            </a:r>
            <a:r>
              <a:rPr lang="nb-NO" sz="3600" i="1" dirty="0" err="1">
                <a:effectLst/>
                <a:latin typeface="+mn-lt"/>
              </a:rPr>
              <a:t>unclear</a:t>
            </a:r>
            <a:r>
              <a:rPr lang="nb-NO" sz="3600" i="1" dirty="0">
                <a:effectLst/>
                <a:latin typeface="+mn-lt"/>
              </a:rPr>
              <a:t>. </a:t>
            </a:r>
          </a:p>
          <a:p>
            <a:pPr marL="0" indent="0" algn="r">
              <a:buNone/>
            </a:pPr>
            <a:r>
              <a:rPr lang="nb-NO" sz="3600" i="1" dirty="0">
                <a:latin typeface="+mn-lt"/>
              </a:rPr>
              <a:t>Page 2</a:t>
            </a:r>
            <a:endParaRPr lang="nb-NO" sz="3600" i="1" dirty="0">
              <a:effectLst/>
              <a:latin typeface="+mn-lt"/>
            </a:endParaRPr>
          </a:p>
        </p:txBody>
      </p:sp>
      <p:sp>
        <p:nvSpPr>
          <p:cNvPr id="4" name="Plassholder for bunntekst 3">
            <a:extLst>
              <a:ext uri="{FF2B5EF4-FFF2-40B4-BE49-F238E27FC236}">
                <a16:creationId xmlns:a16="http://schemas.microsoft.com/office/drawing/2014/main" id="{765904C0-EC6E-F958-BCEF-67A24F6E02E5}"/>
              </a:ext>
            </a:extLst>
          </p:cNvPr>
          <p:cNvSpPr>
            <a:spLocks noGrp="1"/>
          </p:cNvSpPr>
          <p:nvPr>
            <p:ph type="ftr" sz="quarter" idx="11"/>
          </p:nvPr>
        </p:nvSpPr>
        <p:spPr/>
        <p:txBody>
          <a:bodyPr/>
          <a:lstStyle/>
          <a:p>
            <a:r>
              <a:rPr lang="en-US"/>
              <a:t>Centre for studies of Educational Practice</a:t>
            </a:r>
            <a:endParaRPr lang="nb-NO"/>
          </a:p>
        </p:txBody>
      </p:sp>
      <p:pic>
        <p:nvPicPr>
          <p:cNvPr id="5" name="Plassholder for innhold 5">
            <a:extLst>
              <a:ext uri="{FF2B5EF4-FFF2-40B4-BE49-F238E27FC236}">
                <a16:creationId xmlns:a16="http://schemas.microsoft.com/office/drawing/2014/main" id="{9EF4F402-8488-C1D8-69DC-4D9E39E1493D}"/>
              </a:ext>
            </a:extLst>
          </p:cNvPr>
          <p:cNvPicPr>
            <a:picLocks noChangeAspect="1"/>
          </p:cNvPicPr>
          <p:nvPr/>
        </p:nvPicPr>
        <p:blipFill rotWithShape="1">
          <a:blip r:embed="rId2">
            <a:extLst>
              <a:ext uri="{28A0092B-C50C-407E-A947-70E740481C1C}">
                <a14:useLocalDpi xmlns:a14="http://schemas.microsoft.com/office/drawing/2010/main" val="0"/>
              </a:ext>
            </a:extLst>
          </a:blip>
          <a:srcRect l="9751" t="17682" r="54233" b="20889"/>
          <a:stretch/>
        </p:blipFill>
        <p:spPr>
          <a:xfrm>
            <a:off x="2315478" y="1690688"/>
            <a:ext cx="3140942" cy="3916042"/>
          </a:xfrm>
          <a:prstGeom prst="rect">
            <a:avLst/>
          </a:prstGeom>
          <a:effectLst>
            <a:innerShdw blurRad="114300">
              <a:prstClr val="black"/>
            </a:innerShdw>
          </a:effectLst>
        </p:spPr>
      </p:pic>
      <p:sp>
        <p:nvSpPr>
          <p:cNvPr id="6" name="TekstSylinder 5">
            <a:extLst>
              <a:ext uri="{FF2B5EF4-FFF2-40B4-BE49-F238E27FC236}">
                <a16:creationId xmlns:a16="http://schemas.microsoft.com/office/drawing/2014/main" id="{BAD3A11C-DA00-A995-273B-3044362D433F}"/>
              </a:ext>
            </a:extLst>
          </p:cNvPr>
          <p:cNvSpPr txBox="1"/>
          <p:nvPr/>
        </p:nvSpPr>
        <p:spPr>
          <a:xfrm>
            <a:off x="2758281" y="4881154"/>
            <a:ext cx="2323385" cy="646331"/>
          </a:xfrm>
          <a:prstGeom prst="rect">
            <a:avLst/>
          </a:prstGeom>
          <a:noFill/>
        </p:spPr>
        <p:txBody>
          <a:bodyPr wrap="square" rtlCol="0">
            <a:spAutoFit/>
          </a:bodyPr>
          <a:lstStyle/>
          <a:p>
            <a:r>
              <a:rPr lang="nb-NO" dirty="0"/>
              <a:t>Ellen </a:t>
            </a:r>
            <a:r>
              <a:rPr lang="nb-NO" dirty="0" err="1"/>
              <a:t>Goldring</a:t>
            </a:r>
            <a:r>
              <a:rPr lang="nb-NO" dirty="0"/>
              <a:t>, </a:t>
            </a:r>
            <a:r>
              <a:rPr lang="nb-NO" dirty="0" err="1"/>
              <a:t>wednsday</a:t>
            </a:r>
            <a:r>
              <a:rPr lang="nb-NO" dirty="0"/>
              <a:t> </a:t>
            </a:r>
            <a:r>
              <a:rPr lang="nb-NO" dirty="0" err="1"/>
              <a:t>this</a:t>
            </a:r>
            <a:r>
              <a:rPr lang="nb-NO" dirty="0"/>
              <a:t> </a:t>
            </a:r>
            <a:r>
              <a:rPr lang="nb-NO" dirty="0" err="1"/>
              <a:t>week</a:t>
            </a:r>
            <a:endParaRPr lang="nb-NO" dirty="0"/>
          </a:p>
        </p:txBody>
      </p:sp>
    </p:spTree>
    <p:extLst>
      <p:ext uri="{BB962C8B-B14F-4D97-AF65-F5344CB8AC3E}">
        <p14:creationId xmlns:p14="http://schemas.microsoft.com/office/powerpoint/2010/main" val="19143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238583-8FC3-C451-78B4-6B0D580B5568}"/>
              </a:ext>
            </a:extLst>
          </p:cNvPr>
          <p:cNvSpPr>
            <a:spLocks noGrp="1"/>
          </p:cNvSpPr>
          <p:nvPr>
            <p:ph type="title"/>
          </p:nvPr>
        </p:nvSpPr>
        <p:spPr/>
        <p:txBody>
          <a:bodyPr/>
          <a:lstStyle/>
          <a:p>
            <a:r>
              <a:rPr lang="nb-NO" dirty="0"/>
              <a:t>From </a:t>
            </a:r>
            <a:r>
              <a:rPr lang="nb-NO" dirty="0" err="1"/>
              <a:t>previous</a:t>
            </a:r>
            <a:r>
              <a:rPr lang="nb-NO" dirty="0"/>
              <a:t> </a:t>
            </a:r>
            <a:r>
              <a:rPr lang="nb-NO" dirty="0" err="1"/>
              <a:t>article</a:t>
            </a:r>
            <a:endParaRPr lang="nb-NO" dirty="0"/>
          </a:p>
        </p:txBody>
      </p:sp>
      <p:sp>
        <p:nvSpPr>
          <p:cNvPr id="3" name="Plassholder for innhold 2">
            <a:extLst>
              <a:ext uri="{FF2B5EF4-FFF2-40B4-BE49-F238E27FC236}">
                <a16:creationId xmlns:a16="http://schemas.microsoft.com/office/drawing/2014/main" id="{0A46CA5F-C281-386D-9AB6-B71495E221CE}"/>
              </a:ext>
            </a:extLst>
          </p:cNvPr>
          <p:cNvSpPr>
            <a:spLocks noGrp="1"/>
          </p:cNvSpPr>
          <p:nvPr>
            <p:ph idx="1"/>
          </p:nvPr>
        </p:nvSpPr>
        <p:spPr/>
        <p:txBody>
          <a:bodyPr/>
          <a:lstStyle/>
          <a:p>
            <a:endParaRPr lang="nb-NO" dirty="0"/>
          </a:p>
          <a:p>
            <a:r>
              <a:rPr lang="nb-NO" dirty="0"/>
              <a:t>Teachers </a:t>
            </a:r>
            <a:r>
              <a:rPr lang="nb-NO" dirty="0" err="1"/>
              <a:t>perception</a:t>
            </a:r>
            <a:r>
              <a:rPr lang="nb-NO" dirty="0"/>
              <a:t> </a:t>
            </a:r>
            <a:r>
              <a:rPr lang="nb-NO" dirty="0" err="1"/>
              <a:t>of</a:t>
            </a:r>
            <a:r>
              <a:rPr lang="nb-NO" dirty="0"/>
              <a:t> </a:t>
            </a:r>
            <a:r>
              <a:rPr lang="nb-NO" dirty="0" err="1"/>
              <a:t>instructional</a:t>
            </a:r>
            <a:r>
              <a:rPr lang="nb-NO" dirty="0"/>
              <a:t> </a:t>
            </a:r>
            <a:r>
              <a:rPr lang="nb-NO" dirty="0" err="1"/>
              <a:t>leadership</a:t>
            </a:r>
            <a:r>
              <a:rPr lang="nb-NO" dirty="0"/>
              <a:t>...</a:t>
            </a:r>
          </a:p>
          <a:p>
            <a:pPr marL="0" indent="0">
              <a:buNone/>
            </a:pPr>
            <a:r>
              <a:rPr lang="nb-NO" dirty="0"/>
              <a:t>has </a:t>
            </a:r>
            <a:r>
              <a:rPr lang="nb-NO" dirty="0" err="1"/>
              <a:t>significant</a:t>
            </a:r>
            <a:r>
              <a:rPr lang="nb-NO" dirty="0"/>
              <a:t> </a:t>
            </a:r>
            <a:r>
              <a:rPr lang="nb-NO" dirty="0" err="1"/>
              <a:t>explanatory</a:t>
            </a:r>
            <a:r>
              <a:rPr lang="nb-NO" dirty="0"/>
              <a:t> </a:t>
            </a:r>
            <a:r>
              <a:rPr lang="nb-NO" dirty="0" err="1"/>
              <a:t>value</a:t>
            </a:r>
            <a:r>
              <a:rPr lang="nb-NO" dirty="0"/>
              <a:t> to...</a:t>
            </a:r>
          </a:p>
          <a:p>
            <a:r>
              <a:rPr lang="nb-NO" dirty="0"/>
              <a:t>Teachers </a:t>
            </a:r>
            <a:r>
              <a:rPr lang="nb-NO" dirty="0" err="1"/>
              <a:t>perception</a:t>
            </a:r>
            <a:r>
              <a:rPr lang="nb-NO" dirty="0"/>
              <a:t> </a:t>
            </a:r>
            <a:r>
              <a:rPr lang="nb-NO" dirty="0" err="1"/>
              <a:t>of</a:t>
            </a:r>
            <a:r>
              <a:rPr lang="nb-NO" dirty="0"/>
              <a:t> </a:t>
            </a:r>
            <a:r>
              <a:rPr lang="nb-NO" dirty="0" err="1"/>
              <a:t>professional</a:t>
            </a:r>
            <a:r>
              <a:rPr lang="nb-NO" dirty="0"/>
              <a:t> </a:t>
            </a:r>
            <a:r>
              <a:rPr lang="nb-NO" dirty="0" err="1"/>
              <a:t>learning</a:t>
            </a:r>
            <a:r>
              <a:rPr lang="nb-NO" dirty="0"/>
              <a:t> </a:t>
            </a:r>
            <a:r>
              <a:rPr lang="nb-NO" dirty="0" err="1"/>
              <a:t>communities</a:t>
            </a:r>
            <a:r>
              <a:rPr lang="nb-NO" dirty="0"/>
              <a:t> </a:t>
            </a:r>
          </a:p>
        </p:txBody>
      </p:sp>
      <p:sp>
        <p:nvSpPr>
          <p:cNvPr id="4" name="Plassholder for bunntekst 3">
            <a:extLst>
              <a:ext uri="{FF2B5EF4-FFF2-40B4-BE49-F238E27FC236}">
                <a16:creationId xmlns:a16="http://schemas.microsoft.com/office/drawing/2014/main" id="{6051D8AE-AF5B-C0BE-B53D-F3DF7C2276EA}"/>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984526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C20049-2597-D46B-C9FA-B7A527A3014A}"/>
              </a:ext>
            </a:extLst>
          </p:cNvPr>
          <p:cNvSpPr>
            <a:spLocks noGrp="1"/>
          </p:cNvSpPr>
          <p:nvPr>
            <p:ph type="title"/>
          </p:nvPr>
        </p:nvSpPr>
        <p:spPr/>
        <p:txBody>
          <a:bodyPr>
            <a:normAutofit/>
          </a:bodyPr>
          <a:lstStyle/>
          <a:p>
            <a:r>
              <a:rPr lang="nb-NO" sz="4400" dirty="0" err="1"/>
              <a:t>Instructional</a:t>
            </a:r>
            <a:r>
              <a:rPr lang="nb-NO" sz="4400" dirty="0"/>
              <a:t> </a:t>
            </a:r>
            <a:r>
              <a:rPr lang="nb-NO" sz="4400" dirty="0" err="1"/>
              <a:t>leadership</a:t>
            </a:r>
            <a:br>
              <a:rPr lang="nb-NO" dirty="0"/>
            </a:br>
            <a:r>
              <a:rPr lang="nb-NO" sz="1600" dirty="0"/>
              <a:t>(Hallinger &amp; </a:t>
            </a:r>
            <a:r>
              <a:rPr lang="nb-NO" sz="1600" dirty="0" err="1"/>
              <a:t>Heck</a:t>
            </a:r>
            <a:r>
              <a:rPr lang="nb-NO" sz="1600" dirty="0"/>
              <a:t>, 2010), (Robinson (2011), </a:t>
            </a:r>
            <a:r>
              <a:rPr lang="nb-NO" sz="1600" dirty="0" err="1"/>
              <a:t>Skaalvik</a:t>
            </a:r>
            <a:r>
              <a:rPr lang="nb-NO" sz="1600" dirty="0"/>
              <a:t> (2020), (Hallinger &amp; Kovacevic, 2021). </a:t>
            </a:r>
            <a:endParaRPr lang="nb-NO" dirty="0"/>
          </a:p>
        </p:txBody>
      </p:sp>
      <p:sp>
        <p:nvSpPr>
          <p:cNvPr id="3" name="Plassholder for innhold 2">
            <a:extLst>
              <a:ext uri="{FF2B5EF4-FFF2-40B4-BE49-F238E27FC236}">
                <a16:creationId xmlns:a16="http://schemas.microsoft.com/office/drawing/2014/main" id="{C8D8FB3A-CCEE-FE3B-77E3-E7AEE1A76BEF}"/>
              </a:ext>
            </a:extLst>
          </p:cNvPr>
          <p:cNvSpPr>
            <a:spLocks noGrp="1"/>
          </p:cNvSpPr>
          <p:nvPr>
            <p:ph idx="1"/>
          </p:nvPr>
        </p:nvSpPr>
        <p:spPr/>
        <p:txBody>
          <a:bodyPr>
            <a:normAutofit/>
          </a:bodyPr>
          <a:lstStyle/>
          <a:p>
            <a:endParaRPr lang="nb-NO" i="1" dirty="0"/>
          </a:p>
          <a:p>
            <a:endParaRPr lang="nb-NO" i="1" dirty="0"/>
          </a:p>
          <a:p>
            <a:r>
              <a:rPr lang="nb-NO" i="1" dirty="0"/>
              <a:t>...</a:t>
            </a:r>
            <a:r>
              <a:rPr lang="nb-NO" i="1" dirty="0" err="1"/>
              <a:t>evolved</a:t>
            </a:r>
            <a:r>
              <a:rPr lang="nb-NO" i="1" dirty="0"/>
              <a:t> from a </a:t>
            </a:r>
            <a:r>
              <a:rPr lang="nb-NO" i="1" dirty="0" err="1"/>
              <a:t>strong</a:t>
            </a:r>
            <a:r>
              <a:rPr lang="nb-NO" i="1" dirty="0"/>
              <a:t>, </a:t>
            </a:r>
            <a:r>
              <a:rPr lang="nb-NO" i="1" dirty="0" err="1"/>
              <a:t>directive</a:t>
            </a:r>
            <a:r>
              <a:rPr lang="nb-NO" i="1" dirty="0"/>
              <a:t> </a:t>
            </a:r>
            <a:r>
              <a:rPr lang="nb-NO" i="1" dirty="0" err="1"/>
              <a:t>leadership</a:t>
            </a:r>
            <a:r>
              <a:rPr lang="nb-NO" i="1" dirty="0"/>
              <a:t> style </a:t>
            </a:r>
            <a:r>
              <a:rPr lang="nb-NO" i="1" dirty="0" err="1"/>
              <a:t>focused</a:t>
            </a:r>
            <a:r>
              <a:rPr lang="nb-NO" i="1" dirty="0"/>
              <a:t> </a:t>
            </a:r>
            <a:r>
              <a:rPr lang="nb-NO" i="1" dirty="0" err="1"/>
              <a:t>on</a:t>
            </a:r>
            <a:r>
              <a:rPr lang="nb-NO" i="1" dirty="0"/>
              <a:t> curriculum and </a:t>
            </a:r>
            <a:r>
              <a:rPr lang="nb-NO" i="1" dirty="0" err="1"/>
              <a:t>instruction</a:t>
            </a:r>
            <a:r>
              <a:rPr lang="nb-NO" i="1" dirty="0"/>
              <a:t> to a more </a:t>
            </a:r>
            <a:r>
              <a:rPr lang="nb-NO" i="1" dirty="0" err="1"/>
              <a:t>collaborative</a:t>
            </a:r>
            <a:r>
              <a:rPr lang="nb-NO" i="1" dirty="0"/>
              <a:t> style </a:t>
            </a:r>
            <a:r>
              <a:rPr lang="nb-NO" i="1" dirty="0" err="1"/>
              <a:t>that</a:t>
            </a:r>
            <a:r>
              <a:rPr lang="nb-NO" i="1" dirty="0"/>
              <a:t> </a:t>
            </a:r>
            <a:r>
              <a:rPr lang="nb-NO" i="1" dirty="0" err="1"/>
              <a:t>emphasizes</a:t>
            </a:r>
            <a:r>
              <a:rPr lang="nb-NO" i="1" dirty="0"/>
              <a:t> </a:t>
            </a:r>
            <a:r>
              <a:rPr lang="nb-NO" i="1" dirty="0" err="1"/>
              <a:t>various</a:t>
            </a:r>
            <a:r>
              <a:rPr lang="nb-NO" i="1" dirty="0"/>
              <a:t> forms </a:t>
            </a:r>
            <a:r>
              <a:rPr lang="nb-NO" i="1" dirty="0" err="1"/>
              <a:t>of</a:t>
            </a:r>
            <a:r>
              <a:rPr lang="nb-NO" i="1" dirty="0"/>
              <a:t> teamwork </a:t>
            </a:r>
            <a:r>
              <a:rPr lang="nb-NO" i="1" dirty="0" err="1"/>
              <a:t>while</a:t>
            </a:r>
            <a:r>
              <a:rPr lang="nb-NO" i="1" dirty="0"/>
              <a:t> </a:t>
            </a:r>
            <a:r>
              <a:rPr lang="nb-NO" i="1" dirty="0" err="1"/>
              <a:t>centered</a:t>
            </a:r>
            <a:r>
              <a:rPr lang="nb-NO" i="1" dirty="0"/>
              <a:t> </a:t>
            </a:r>
            <a:r>
              <a:rPr lang="nb-NO" i="1" dirty="0" err="1"/>
              <a:t>on</a:t>
            </a:r>
            <a:r>
              <a:rPr lang="nb-NO" i="1" dirty="0"/>
              <a:t> </a:t>
            </a:r>
            <a:r>
              <a:rPr lang="nb-NO" i="1" dirty="0" err="1"/>
              <a:t>teacher</a:t>
            </a:r>
            <a:r>
              <a:rPr lang="nb-NO" i="1" dirty="0"/>
              <a:t> </a:t>
            </a:r>
            <a:r>
              <a:rPr lang="nb-NO" i="1" dirty="0" err="1"/>
              <a:t>instruction</a:t>
            </a:r>
            <a:r>
              <a:rPr lang="nb-NO" i="1" dirty="0"/>
              <a:t> and student </a:t>
            </a:r>
            <a:r>
              <a:rPr lang="nb-NO" i="1" dirty="0" err="1"/>
              <a:t>learning</a:t>
            </a:r>
            <a:r>
              <a:rPr lang="nb-NO" i="1" dirty="0"/>
              <a:t>. </a:t>
            </a:r>
          </a:p>
          <a:p>
            <a:pPr marL="457200" lvl="1" indent="0" algn="r">
              <a:buNone/>
            </a:pPr>
            <a:r>
              <a:rPr lang="nb-NO" dirty="0"/>
              <a:t>Page 4</a:t>
            </a:r>
          </a:p>
        </p:txBody>
      </p:sp>
      <p:sp>
        <p:nvSpPr>
          <p:cNvPr id="4" name="Plassholder for bunntekst 3">
            <a:extLst>
              <a:ext uri="{FF2B5EF4-FFF2-40B4-BE49-F238E27FC236}">
                <a16:creationId xmlns:a16="http://schemas.microsoft.com/office/drawing/2014/main" id="{5DE4CDF7-EEF1-E001-C59D-F3ADA2C4479D}"/>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59268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CAD6AE-44C6-6E4E-D427-B2F93FD509E6}"/>
              </a:ext>
            </a:extLst>
          </p:cNvPr>
          <p:cNvSpPr>
            <a:spLocks noGrp="1"/>
          </p:cNvSpPr>
          <p:nvPr>
            <p:ph type="title"/>
          </p:nvPr>
        </p:nvSpPr>
        <p:spPr/>
        <p:txBody>
          <a:bodyPr/>
          <a:lstStyle/>
          <a:p>
            <a:r>
              <a:rPr lang="nb-NO" dirty="0"/>
              <a:t>N=</a:t>
            </a:r>
          </a:p>
        </p:txBody>
      </p:sp>
      <p:sp>
        <p:nvSpPr>
          <p:cNvPr id="4" name="Plassholder for bunntekst 3">
            <a:extLst>
              <a:ext uri="{FF2B5EF4-FFF2-40B4-BE49-F238E27FC236}">
                <a16:creationId xmlns:a16="http://schemas.microsoft.com/office/drawing/2014/main" id="{742BC277-7D6C-5CE8-7C60-F949154CD4B0}"/>
              </a:ext>
            </a:extLst>
          </p:cNvPr>
          <p:cNvSpPr>
            <a:spLocks noGrp="1"/>
          </p:cNvSpPr>
          <p:nvPr>
            <p:ph type="ftr" sz="quarter" idx="11"/>
          </p:nvPr>
        </p:nvSpPr>
        <p:spPr/>
        <p:txBody>
          <a:bodyPr/>
          <a:lstStyle/>
          <a:p>
            <a:pPr>
              <a:spcAft>
                <a:spcPts val="600"/>
              </a:spcAft>
            </a:pPr>
            <a:r>
              <a:rPr lang="en-US"/>
              <a:t>Centre for studies of Educational Practice</a:t>
            </a:r>
            <a:endParaRPr lang="nb-NO"/>
          </a:p>
        </p:txBody>
      </p:sp>
      <p:pic>
        <p:nvPicPr>
          <p:cNvPr id="6" name="Plassholder for innhold 5" descr="Et bilde som inneholder bord&#10;&#10;Automatisk generert beskrivelse">
            <a:extLst>
              <a:ext uri="{FF2B5EF4-FFF2-40B4-BE49-F238E27FC236}">
                <a16:creationId xmlns:a16="http://schemas.microsoft.com/office/drawing/2014/main" id="{A5BA3C27-F723-A528-0DA3-68A1DC68EA7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023896"/>
            <a:ext cx="11950700" cy="3765550"/>
          </a:xfrm>
          <a:noFill/>
          <a:effectLst>
            <a:innerShdw blurRad="114300">
              <a:prstClr val="black"/>
            </a:innerShdw>
          </a:effectLst>
        </p:spPr>
      </p:pic>
      <mc:AlternateContent xmlns:mc="http://schemas.openxmlformats.org/markup-compatibility/2006" xmlns:p14="http://schemas.microsoft.com/office/powerpoint/2010/main">
        <mc:Choice Requires="p14">
          <p:contentPart p14:bwMode="auto" r:id="rId3">
            <p14:nvContentPartPr>
              <p14:cNvPr id="3" name="Håndskrift 2">
                <a:extLst>
                  <a:ext uri="{FF2B5EF4-FFF2-40B4-BE49-F238E27FC236}">
                    <a16:creationId xmlns:a16="http://schemas.microsoft.com/office/drawing/2014/main" id="{18A8F654-BC08-DE55-E660-A3473027FE93}"/>
                  </a:ext>
                </a:extLst>
              </p14:cNvPr>
              <p14:cNvContentPartPr/>
              <p14:nvPr/>
            </p14:nvContentPartPr>
            <p14:xfrm>
              <a:off x="2376789" y="3859131"/>
              <a:ext cx="948960" cy="48240"/>
            </p14:xfrm>
          </p:contentPart>
        </mc:Choice>
        <mc:Fallback xmlns="">
          <p:pic>
            <p:nvPicPr>
              <p:cNvPr id="3" name="Håndskrift 2">
                <a:extLst>
                  <a:ext uri="{FF2B5EF4-FFF2-40B4-BE49-F238E27FC236}">
                    <a16:creationId xmlns:a16="http://schemas.microsoft.com/office/drawing/2014/main" id="{18A8F654-BC08-DE55-E660-A3473027FE93}"/>
                  </a:ext>
                </a:extLst>
              </p:cNvPr>
              <p:cNvPicPr/>
              <p:nvPr/>
            </p:nvPicPr>
            <p:blipFill>
              <a:blip r:embed="rId4"/>
              <a:stretch>
                <a:fillRect/>
              </a:stretch>
            </p:blipFill>
            <p:spPr>
              <a:xfrm>
                <a:off x="2368149" y="3850131"/>
                <a:ext cx="966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Håndskrift 4">
                <a:extLst>
                  <a:ext uri="{FF2B5EF4-FFF2-40B4-BE49-F238E27FC236}">
                    <a16:creationId xmlns:a16="http://schemas.microsoft.com/office/drawing/2014/main" id="{56668BAD-7617-D938-B88A-0E7FFF6542E9}"/>
                  </a:ext>
                </a:extLst>
              </p14:cNvPr>
              <p14:cNvContentPartPr/>
              <p14:nvPr/>
            </p14:nvContentPartPr>
            <p14:xfrm>
              <a:off x="2381829" y="4502451"/>
              <a:ext cx="1207800" cy="40680"/>
            </p14:xfrm>
          </p:contentPart>
        </mc:Choice>
        <mc:Fallback xmlns="">
          <p:pic>
            <p:nvPicPr>
              <p:cNvPr id="5" name="Håndskrift 4">
                <a:extLst>
                  <a:ext uri="{FF2B5EF4-FFF2-40B4-BE49-F238E27FC236}">
                    <a16:creationId xmlns:a16="http://schemas.microsoft.com/office/drawing/2014/main" id="{56668BAD-7617-D938-B88A-0E7FFF6542E9}"/>
                  </a:ext>
                </a:extLst>
              </p:cNvPr>
              <p:cNvPicPr/>
              <p:nvPr/>
            </p:nvPicPr>
            <p:blipFill>
              <a:blip r:embed="rId6"/>
              <a:stretch>
                <a:fillRect/>
              </a:stretch>
            </p:blipFill>
            <p:spPr>
              <a:xfrm>
                <a:off x="2373189" y="4493811"/>
                <a:ext cx="1225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Håndskrift 6">
                <a:extLst>
                  <a:ext uri="{FF2B5EF4-FFF2-40B4-BE49-F238E27FC236}">
                    <a16:creationId xmlns:a16="http://schemas.microsoft.com/office/drawing/2014/main" id="{6879F8D1-FF31-5C1D-706D-3D987410EFE6}"/>
                  </a:ext>
                </a:extLst>
              </p14:cNvPr>
              <p14:cNvContentPartPr/>
              <p14:nvPr/>
            </p14:nvContentPartPr>
            <p14:xfrm>
              <a:off x="2369949" y="5127051"/>
              <a:ext cx="918000" cy="10800"/>
            </p14:xfrm>
          </p:contentPart>
        </mc:Choice>
        <mc:Fallback xmlns="">
          <p:pic>
            <p:nvPicPr>
              <p:cNvPr id="7" name="Håndskrift 6">
                <a:extLst>
                  <a:ext uri="{FF2B5EF4-FFF2-40B4-BE49-F238E27FC236}">
                    <a16:creationId xmlns:a16="http://schemas.microsoft.com/office/drawing/2014/main" id="{6879F8D1-FF31-5C1D-706D-3D987410EFE6}"/>
                  </a:ext>
                </a:extLst>
              </p:cNvPr>
              <p:cNvPicPr/>
              <p:nvPr/>
            </p:nvPicPr>
            <p:blipFill>
              <a:blip r:embed="rId8"/>
              <a:stretch>
                <a:fillRect/>
              </a:stretch>
            </p:blipFill>
            <p:spPr>
              <a:xfrm>
                <a:off x="2360949" y="5118051"/>
                <a:ext cx="935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Håndskrift 7">
                <a:extLst>
                  <a:ext uri="{FF2B5EF4-FFF2-40B4-BE49-F238E27FC236}">
                    <a16:creationId xmlns:a16="http://schemas.microsoft.com/office/drawing/2014/main" id="{A3016F40-7B3B-809C-1753-1857A0A7F3D6}"/>
                  </a:ext>
                </a:extLst>
              </p14:cNvPr>
              <p14:cNvContentPartPr/>
              <p14:nvPr/>
            </p14:nvContentPartPr>
            <p14:xfrm>
              <a:off x="2338989" y="5780451"/>
              <a:ext cx="979200" cy="7200"/>
            </p14:xfrm>
          </p:contentPart>
        </mc:Choice>
        <mc:Fallback xmlns="">
          <p:pic>
            <p:nvPicPr>
              <p:cNvPr id="8" name="Håndskrift 7">
                <a:extLst>
                  <a:ext uri="{FF2B5EF4-FFF2-40B4-BE49-F238E27FC236}">
                    <a16:creationId xmlns:a16="http://schemas.microsoft.com/office/drawing/2014/main" id="{A3016F40-7B3B-809C-1753-1857A0A7F3D6}"/>
                  </a:ext>
                </a:extLst>
              </p:cNvPr>
              <p:cNvPicPr/>
              <p:nvPr/>
            </p:nvPicPr>
            <p:blipFill>
              <a:blip r:embed="rId10"/>
              <a:stretch>
                <a:fillRect/>
              </a:stretch>
            </p:blipFill>
            <p:spPr>
              <a:xfrm>
                <a:off x="2329989" y="5771811"/>
                <a:ext cx="996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Håndskrift 9">
                <a:extLst>
                  <a:ext uri="{FF2B5EF4-FFF2-40B4-BE49-F238E27FC236}">
                    <a16:creationId xmlns:a16="http://schemas.microsoft.com/office/drawing/2014/main" id="{4744DC5E-70A9-C26E-CAD9-CD72341B8421}"/>
                  </a:ext>
                </a:extLst>
              </p14:cNvPr>
              <p14:cNvContentPartPr/>
              <p14:nvPr/>
            </p14:nvContentPartPr>
            <p14:xfrm>
              <a:off x="2392269" y="3888651"/>
              <a:ext cx="888840" cy="33480"/>
            </p14:xfrm>
          </p:contentPart>
        </mc:Choice>
        <mc:Fallback xmlns="">
          <p:pic>
            <p:nvPicPr>
              <p:cNvPr id="10" name="Håndskrift 9">
                <a:extLst>
                  <a:ext uri="{FF2B5EF4-FFF2-40B4-BE49-F238E27FC236}">
                    <a16:creationId xmlns:a16="http://schemas.microsoft.com/office/drawing/2014/main" id="{4744DC5E-70A9-C26E-CAD9-CD72341B8421}"/>
                  </a:ext>
                </a:extLst>
              </p:cNvPr>
              <p:cNvPicPr/>
              <p:nvPr/>
            </p:nvPicPr>
            <p:blipFill>
              <a:blip r:embed="rId12"/>
              <a:stretch>
                <a:fillRect/>
              </a:stretch>
            </p:blipFill>
            <p:spPr>
              <a:xfrm>
                <a:off x="2356629" y="3853011"/>
                <a:ext cx="960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Håndskrift 10">
                <a:extLst>
                  <a:ext uri="{FF2B5EF4-FFF2-40B4-BE49-F238E27FC236}">
                    <a16:creationId xmlns:a16="http://schemas.microsoft.com/office/drawing/2014/main" id="{447866AA-3B7A-ACCD-C13D-FDA46C01DD90}"/>
                  </a:ext>
                </a:extLst>
              </p14:cNvPr>
              <p14:cNvContentPartPr/>
              <p14:nvPr/>
            </p14:nvContentPartPr>
            <p14:xfrm>
              <a:off x="2396949" y="4516131"/>
              <a:ext cx="1212120" cy="11520"/>
            </p14:xfrm>
          </p:contentPart>
        </mc:Choice>
        <mc:Fallback xmlns="">
          <p:pic>
            <p:nvPicPr>
              <p:cNvPr id="11" name="Håndskrift 10">
                <a:extLst>
                  <a:ext uri="{FF2B5EF4-FFF2-40B4-BE49-F238E27FC236}">
                    <a16:creationId xmlns:a16="http://schemas.microsoft.com/office/drawing/2014/main" id="{447866AA-3B7A-ACCD-C13D-FDA46C01DD90}"/>
                  </a:ext>
                </a:extLst>
              </p:cNvPr>
              <p:cNvPicPr/>
              <p:nvPr/>
            </p:nvPicPr>
            <p:blipFill>
              <a:blip r:embed="rId14"/>
              <a:stretch>
                <a:fillRect/>
              </a:stretch>
            </p:blipFill>
            <p:spPr>
              <a:xfrm>
                <a:off x="2360949" y="4480131"/>
                <a:ext cx="1283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Håndskrift 11">
                <a:extLst>
                  <a:ext uri="{FF2B5EF4-FFF2-40B4-BE49-F238E27FC236}">
                    <a16:creationId xmlns:a16="http://schemas.microsoft.com/office/drawing/2014/main" id="{A6B2C055-EA8D-8CB5-5E65-8A96B6A9E6F9}"/>
                  </a:ext>
                </a:extLst>
              </p14:cNvPr>
              <p14:cNvContentPartPr/>
              <p14:nvPr/>
            </p14:nvContentPartPr>
            <p14:xfrm>
              <a:off x="2374269" y="5122011"/>
              <a:ext cx="952920" cy="12600"/>
            </p14:xfrm>
          </p:contentPart>
        </mc:Choice>
        <mc:Fallback xmlns="">
          <p:pic>
            <p:nvPicPr>
              <p:cNvPr id="12" name="Håndskrift 11">
                <a:extLst>
                  <a:ext uri="{FF2B5EF4-FFF2-40B4-BE49-F238E27FC236}">
                    <a16:creationId xmlns:a16="http://schemas.microsoft.com/office/drawing/2014/main" id="{A6B2C055-EA8D-8CB5-5E65-8A96B6A9E6F9}"/>
                  </a:ext>
                </a:extLst>
              </p:cNvPr>
              <p:cNvPicPr/>
              <p:nvPr/>
            </p:nvPicPr>
            <p:blipFill>
              <a:blip r:embed="rId16"/>
              <a:stretch>
                <a:fillRect/>
              </a:stretch>
            </p:blipFill>
            <p:spPr>
              <a:xfrm>
                <a:off x="2338269" y="5086371"/>
                <a:ext cx="1024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Håndskrift 12">
                <a:extLst>
                  <a:ext uri="{FF2B5EF4-FFF2-40B4-BE49-F238E27FC236}">
                    <a16:creationId xmlns:a16="http://schemas.microsoft.com/office/drawing/2014/main" id="{C3131C83-E702-6780-6C02-25D388E8898E}"/>
                  </a:ext>
                </a:extLst>
              </p14:cNvPr>
              <p14:cNvContentPartPr/>
              <p14:nvPr/>
            </p14:nvContentPartPr>
            <p14:xfrm>
              <a:off x="2356989" y="5773611"/>
              <a:ext cx="1078920" cy="30240"/>
            </p14:xfrm>
          </p:contentPart>
        </mc:Choice>
        <mc:Fallback xmlns="">
          <p:pic>
            <p:nvPicPr>
              <p:cNvPr id="13" name="Håndskrift 12">
                <a:extLst>
                  <a:ext uri="{FF2B5EF4-FFF2-40B4-BE49-F238E27FC236}">
                    <a16:creationId xmlns:a16="http://schemas.microsoft.com/office/drawing/2014/main" id="{C3131C83-E702-6780-6C02-25D388E8898E}"/>
                  </a:ext>
                </a:extLst>
              </p:cNvPr>
              <p:cNvPicPr/>
              <p:nvPr/>
            </p:nvPicPr>
            <p:blipFill>
              <a:blip r:embed="rId18"/>
              <a:stretch>
                <a:fillRect/>
              </a:stretch>
            </p:blipFill>
            <p:spPr>
              <a:xfrm>
                <a:off x="2321349" y="5737611"/>
                <a:ext cx="1150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Håndskrift 13">
                <a:extLst>
                  <a:ext uri="{FF2B5EF4-FFF2-40B4-BE49-F238E27FC236}">
                    <a16:creationId xmlns:a16="http://schemas.microsoft.com/office/drawing/2014/main" id="{9EB84235-C712-233C-E738-75E4D63245E2}"/>
                  </a:ext>
                </a:extLst>
              </p14:cNvPr>
              <p14:cNvContentPartPr/>
              <p14:nvPr/>
            </p14:nvContentPartPr>
            <p14:xfrm>
              <a:off x="3196869" y="3229851"/>
              <a:ext cx="961200" cy="66600"/>
            </p14:xfrm>
          </p:contentPart>
        </mc:Choice>
        <mc:Fallback xmlns="">
          <p:pic>
            <p:nvPicPr>
              <p:cNvPr id="14" name="Håndskrift 13">
                <a:extLst>
                  <a:ext uri="{FF2B5EF4-FFF2-40B4-BE49-F238E27FC236}">
                    <a16:creationId xmlns:a16="http://schemas.microsoft.com/office/drawing/2014/main" id="{9EB84235-C712-233C-E738-75E4D63245E2}"/>
                  </a:ext>
                </a:extLst>
              </p:cNvPr>
              <p:cNvPicPr/>
              <p:nvPr/>
            </p:nvPicPr>
            <p:blipFill>
              <a:blip r:embed="rId20"/>
              <a:stretch>
                <a:fillRect/>
              </a:stretch>
            </p:blipFill>
            <p:spPr>
              <a:xfrm>
                <a:off x="3160869" y="3193851"/>
                <a:ext cx="1032840" cy="138240"/>
              </a:xfrm>
              <a:prstGeom prst="rect">
                <a:avLst/>
              </a:prstGeom>
            </p:spPr>
          </p:pic>
        </mc:Fallback>
      </mc:AlternateContent>
    </p:spTree>
    <p:extLst>
      <p:ext uri="{BB962C8B-B14F-4D97-AF65-F5344CB8AC3E}">
        <p14:creationId xmlns:p14="http://schemas.microsoft.com/office/powerpoint/2010/main" val="53778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1BF0CB-3D69-BB2A-53FB-C72CEE64D18B}"/>
              </a:ext>
            </a:extLst>
          </p:cNvPr>
          <p:cNvSpPr>
            <a:spLocks noGrp="1"/>
          </p:cNvSpPr>
          <p:nvPr>
            <p:ph type="title"/>
          </p:nvPr>
        </p:nvSpPr>
        <p:spPr/>
        <p:txBody>
          <a:bodyPr/>
          <a:lstStyle/>
          <a:p>
            <a:r>
              <a:rPr lang="nb-NO" dirty="0">
                <a:latin typeface="+mj-lt"/>
              </a:rPr>
              <a:t>The </a:t>
            </a:r>
            <a:r>
              <a:rPr lang="nb-NO" dirty="0" err="1">
                <a:latin typeface="+mj-lt"/>
              </a:rPr>
              <a:t>research</a:t>
            </a:r>
            <a:r>
              <a:rPr lang="nb-NO" dirty="0">
                <a:latin typeface="+mj-lt"/>
              </a:rPr>
              <a:t> </a:t>
            </a:r>
            <a:r>
              <a:rPr lang="nb-NO" dirty="0" err="1">
                <a:latin typeface="+mj-lt"/>
              </a:rPr>
              <a:t>question</a:t>
            </a:r>
            <a:r>
              <a:rPr lang="nb-NO" dirty="0">
                <a:latin typeface="+mj-lt"/>
              </a:rPr>
              <a:t> </a:t>
            </a:r>
            <a:r>
              <a:rPr lang="nb-NO" dirty="0" err="1">
                <a:latin typeface="+mj-lt"/>
              </a:rPr>
              <a:t>of</a:t>
            </a:r>
            <a:r>
              <a:rPr lang="nb-NO" dirty="0">
                <a:latin typeface="+mj-lt"/>
              </a:rPr>
              <a:t> </a:t>
            </a:r>
            <a:r>
              <a:rPr lang="nb-NO" dirty="0" err="1">
                <a:latin typeface="+mj-lt"/>
              </a:rPr>
              <a:t>this</a:t>
            </a:r>
            <a:r>
              <a:rPr lang="nb-NO" dirty="0">
                <a:latin typeface="+mj-lt"/>
              </a:rPr>
              <a:t> </a:t>
            </a:r>
            <a:r>
              <a:rPr lang="nb-NO" dirty="0" err="1">
                <a:latin typeface="+mj-lt"/>
              </a:rPr>
              <a:t>study</a:t>
            </a:r>
            <a:r>
              <a:rPr lang="nb-NO" dirty="0">
                <a:latin typeface="+mj-lt"/>
              </a:rPr>
              <a:t>:</a:t>
            </a:r>
          </a:p>
        </p:txBody>
      </p:sp>
      <p:sp>
        <p:nvSpPr>
          <p:cNvPr id="3" name="Plassholder for innhold 2">
            <a:extLst>
              <a:ext uri="{FF2B5EF4-FFF2-40B4-BE49-F238E27FC236}">
                <a16:creationId xmlns:a16="http://schemas.microsoft.com/office/drawing/2014/main" id="{AAFC91D3-B0C3-999C-A687-E14A073AC5AB}"/>
              </a:ext>
            </a:extLst>
          </p:cNvPr>
          <p:cNvSpPr>
            <a:spLocks noGrp="1"/>
          </p:cNvSpPr>
          <p:nvPr>
            <p:ph idx="1"/>
          </p:nvPr>
        </p:nvSpPr>
        <p:spPr/>
        <p:txBody>
          <a:bodyPr/>
          <a:lstStyle/>
          <a:p>
            <a:pPr>
              <a:buFont typeface="Wingdings" pitchFamily="2" charset="2"/>
              <a:buChar char="Ø"/>
            </a:pPr>
            <a:endParaRPr lang="nb-NO" sz="3200" dirty="0">
              <a:effectLst/>
              <a:latin typeface="+mn-lt"/>
            </a:endParaRPr>
          </a:p>
          <a:p>
            <a:pPr>
              <a:buFont typeface="Wingdings" pitchFamily="2" charset="2"/>
              <a:buChar char="Ø"/>
            </a:pPr>
            <a:r>
              <a:rPr lang="nb-NO" sz="3200" dirty="0">
                <a:effectLst/>
                <a:latin typeface="+mn-lt"/>
              </a:rPr>
              <a:t>To </a:t>
            </a:r>
            <a:r>
              <a:rPr lang="nb-NO" sz="3200" dirty="0" err="1">
                <a:effectLst/>
                <a:latin typeface="+mn-lt"/>
              </a:rPr>
              <a:t>what</a:t>
            </a:r>
            <a:r>
              <a:rPr lang="nb-NO" sz="3200" dirty="0">
                <a:effectLst/>
                <a:latin typeface="+mn-lt"/>
              </a:rPr>
              <a:t> </a:t>
            </a:r>
            <a:r>
              <a:rPr lang="nb-NO" sz="3200" dirty="0" err="1">
                <a:effectLst/>
                <a:latin typeface="+mn-lt"/>
              </a:rPr>
              <a:t>extent</a:t>
            </a:r>
            <a:r>
              <a:rPr lang="nb-NO" sz="3200" dirty="0">
                <a:effectLst/>
                <a:latin typeface="+mn-lt"/>
              </a:rPr>
              <a:t> do </a:t>
            </a:r>
            <a:r>
              <a:rPr lang="nb-NO" sz="3200" dirty="0" err="1">
                <a:effectLst/>
                <a:latin typeface="+mn-lt"/>
              </a:rPr>
              <a:t>school</a:t>
            </a:r>
            <a:r>
              <a:rPr lang="nb-NO" sz="3200" dirty="0">
                <a:effectLst/>
                <a:latin typeface="+mn-lt"/>
              </a:rPr>
              <a:t> leaders’ </a:t>
            </a:r>
            <a:r>
              <a:rPr lang="nb-NO" sz="3200" dirty="0" err="1">
                <a:effectLst/>
                <a:latin typeface="+mn-lt"/>
              </a:rPr>
              <a:t>core</a:t>
            </a:r>
            <a:r>
              <a:rPr lang="nb-NO" sz="3200" dirty="0">
                <a:effectLst/>
                <a:latin typeface="+mn-lt"/>
              </a:rPr>
              <a:t> </a:t>
            </a:r>
            <a:r>
              <a:rPr lang="nb-NO" sz="3200" dirty="0" err="1">
                <a:effectLst/>
                <a:latin typeface="+mn-lt"/>
              </a:rPr>
              <a:t>practices</a:t>
            </a:r>
            <a:r>
              <a:rPr lang="nb-NO" sz="3200" dirty="0">
                <a:effectLst/>
                <a:latin typeface="+mn-lt"/>
              </a:rPr>
              <a:t>* </a:t>
            </a:r>
            <a:r>
              <a:rPr lang="nb-NO" sz="3200" dirty="0" err="1">
                <a:effectLst/>
                <a:latin typeface="+mn-lt"/>
              </a:rPr>
              <a:t>predict</a:t>
            </a:r>
            <a:r>
              <a:rPr lang="nb-NO" sz="3200" dirty="0">
                <a:effectLst/>
                <a:latin typeface="+mn-lt"/>
              </a:rPr>
              <a:t> </a:t>
            </a:r>
            <a:r>
              <a:rPr lang="nb-NO" sz="3200" dirty="0" err="1">
                <a:effectLst/>
                <a:latin typeface="+mn-lt"/>
              </a:rPr>
              <a:t>their</a:t>
            </a:r>
            <a:r>
              <a:rPr lang="nb-NO" sz="3200" dirty="0">
                <a:effectLst/>
                <a:latin typeface="+mn-lt"/>
              </a:rPr>
              <a:t> </a:t>
            </a:r>
            <a:r>
              <a:rPr lang="nb-NO" sz="3200" dirty="0" err="1">
                <a:effectLst/>
                <a:latin typeface="+mn-lt"/>
              </a:rPr>
              <a:t>capacity</a:t>
            </a:r>
            <a:r>
              <a:rPr lang="nb-NO" sz="3200" dirty="0">
                <a:effectLst/>
                <a:latin typeface="+mn-lt"/>
              </a:rPr>
              <a:t> for </a:t>
            </a:r>
            <a:r>
              <a:rPr lang="nb-NO" sz="3200" dirty="0" err="1">
                <a:effectLst/>
                <a:latin typeface="+mn-lt"/>
              </a:rPr>
              <a:t>instructional</a:t>
            </a:r>
            <a:r>
              <a:rPr lang="nb-NO" sz="3200" dirty="0">
                <a:effectLst/>
                <a:latin typeface="+mn-lt"/>
              </a:rPr>
              <a:t> </a:t>
            </a:r>
            <a:r>
              <a:rPr lang="nb-NO" sz="3200" dirty="0" err="1">
                <a:effectLst/>
                <a:latin typeface="+mn-lt"/>
              </a:rPr>
              <a:t>leadership</a:t>
            </a:r>
            <a:r>
              <a:rPr lang="nb-NO" sz="3200" dirty="0">
                <a:effectLst/>
                <a:latin typeface="+mn-lt"/>
              </a:rPr>
              <a:t>? </a:t>
            </a:r>
            <a:endParaRPr lang="nb-NO" sz="4000" dirty="0">
              <a:latin typeface="+mn-lt"/>
            </a:endParaRPr>
          </a:p>
          <a:p>
            <a:endParaRPr lang="nb-NO" sz="2400" dirty="0">
              <a:latin typeface="+mn-lt"/>
            </a:endParaRPr>
          </a:p>
          <a:p>
            <a:endParaRPr lang="nb-NO" sz="2400" dirty="0">
              <a:latin typeface="+mn-lt"/>
            </a:endParaRPr>
          </a:p>
          <a:p>
            <a:endParaRPr lang="nb-NO" sz="2400" dirty="0">
              <a:latin typeface="+mn-lt"/>
            </a:endParaRPr>
          </a:p>
          <a:p>
            <a:endParaRPr lang="nb-NO" sz="2400" dirty="0">
              <a:latin typeface="+mn-lt"/>
            </a:endParaRPr>
          </a:p>
          <a:p>
            <a:pPr marL="0" indent="0">
              <a:buNone/>
            </a:pPr>
            <a:r>
              <a:rPr lang="nb-NO" sz="2400" dirty="0">
                <a:latin typeface="+mn-lt"/>
              </a:rPr>
              <a:t>*</a:t>
            </a:r>
            <a:r>
              <a:rPr lang="nb-NO" sz="2400" dirty="0">
                <a:effectLst/>
                <a:latin typeface="+mn-lt"/>
              </a:rPr>
              <a:t> </a:t>
            </a:r>
            <a:r>
              <a:rPr lang="nb-NO" sz="2400" dirty="0" err="1">
                <a:effectLst/>
                <a:latin typeface="+mn-lt"/>
              </a:rPr>
              <a:t>Leithwood</a:t>
            </a:r>
            <a:r>
              <a:rPr lang="nb-NO" sz="2400" dirty="0">
                <a:effectLst/>
                <a:latin typeface="+mn-lt"/>
              </a:rPr>
              <a:t> (2012), </a:t>
            </a:r>
            <a:r>
              <a:rPr lang="nb-NO" sz="2400" dirty="0" err="1">
                <a:effectLst/>
                <a:latin typeface="+mn-lt"/>
              </a:rPr>
              <a:t>Leithwood</a:t>
            </a:r>
            <a:r>
              <a:rPr lang="nb-NO" sz="2400" dirty="0">
                <a:effectLst/>
                <a:latin typeface="+mn-lt"/>
              </a:rPr>
              <a:t> et al. (2020a) </a:t>
            </a:r>
            <a:endParaRPr lang="nb-NO" sz="2400" dirty="0">
              <a:latin typeface="+mn-lt"/>
            </a:endParaRPr>
          </a:p>
        </p:txBody>
      </p:sp>
      <p:sp>
        <p:nvSpPr>
          <p:cNvPr id="4" name="Plassholder for bunntekst 3">
            <a:extLst>
              <a:ext uri="{FF2B5EF4-FFF2-40B4-BE49-F238E27FC236}">
                <a16:creationId xmlns:a16="http://schemas.microsoft.com/office/drawing/2014/main" id="{3FC711B2-CBA2-4011-05F7-261CBF0DC600}"/>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61742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331625" y="204186"/>
            <a:ext cx="10339712" cy="920576"/>
          </a:xfrm>
          <a:prstGeom prst="rect">
            <a:avLst/>
          </a:prstGeom>
        </p:spPr>
      </p:pic>
      <p:pic>
        <p:nvPicPr>
          <p:cNvPr id="7" name="Bilde 6"/>
          <p:cNvPicPr>
            <a:picLocks noChangeAspect="1"/>
          </p:cNvPicPr>
          <p:nvPr/>
        </p:nvPicPr>
        <p:blipFill>
          <a:blip r:embed="rId3"/>
          <a:stretch>
            <a:fillRect/>
          </a:stretch>
        </p:blipFill>
        <p:spPr>
          <a:xfrm>
            <a:off x="808082" y="1399489"/>
            <a:ext cx="1278426" cy="1352589"/>
          </a:xfrm>
          <a:prstGeom prst="rect">
            <a:avLst/>
          </a:prstGeom>
        </p:spPr>
      </p:pic>
      <p:sp>
        <p:nvSpPr>
          <p:cNvPr id="9" name="Rektangel 8"/>
          <p:cNvSpPr/>
          <p:nvPr/>
        </p:nvSpPr>
        <p:spPr>
          <a:xfrm>
            <a:off x="2868396" y="1527106"/>
            <a:ext cx="6090082" cy="1200329"/>
          </a:xfrm>
          <a:prstGeom prst="rect">
            <a:avLst/>
          </a:prstGeom>
        </p:spPr>
        <p:txBody>
          <a:bodyPr wrap="square">
            <a:spAutoFit/>
          </a:bodyPr>
          <a:lstStyle/>
          <a:p>
            <a:r>
              <a:rPr lang="nb-NO" b="1" dirty="0"/>
              <a:t>Ann Margareth Gustavsen </a:t>
            </a:r>
          </a:p>
          <a:p>
            <a:r>
              <a:rPr lang="nb-NO" i="1" dirty="0"/>
              <a:t>Associate Professor</a:t>
            </a:r>
          </a:p>
          <a:p>
            <a:r>
              <a:rPr lang="nb-NO" dirty="0"/>
              <a:t>Research </a:t>
            </a:r>
            <a:r>
              <a:rPr lang="en-GB" dirty="0"/>
              <a:t>interest</a:t>
            </a:r>
            <a:r>
              <a:rPr lang="nb-NO" dirty="0"/>
              <a:t>: </a:t>
            </a:r>
            <a:r>
              <a:rPr lang="en-GB" dirty="0"/>
              <a:t>School leadership, capacity building, data use, gender differences in academic achievement</a:t>
            </a:r>
          </a:p>
        </p:txBody>
      </p:sp>
      <p:pic>
        <p:nvPicPr>
          <p:cNvPr id="10" name="Bild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8082" y="3026805"/>
            <a:ext cx="1278426" cy="1429049"/>
          </a:xfrm>
          <a:prstGeom prst="rect">
            <a:avLst/>
          </a:prstGeom>
        </p:spPr>
      </p:pic>
      <p:sp>
        <p:nvSpPr>
          <p:cNvPr id="11" name="Rektangel 10"/>
          <p:cNvSpPr/>
          <p:nvPr/>
        </p:nvSpPr>
        <p:spPr>
          <a:xfrm>
            <a:off x="2868396" y="2982417"/>
            <a:ext cx="6394311" cy="1477328"/>
          </a:xfrm>
          <a:prstGeom prst="rect">
            <a:avLst/>
          </a:prstGeom>
        </p:spPr>
        <p:txBody>
          <a:bodyPr wrap="square">
            <a:spAutoFit/>
          </a:bodyPr>
          <a:lstStyle/>
          <a:p>
            <a:r>
              <a:rPr lang="nb-NO" b="1" dirty="0"/>
              <a:t>Hilde Forfang</a:t>
            </a:r>
          </a:p>
          <a:p>
            <a:r>
              <a:rPr lang="nb-NO" i="1" dirty="0"/>
              <a:t>Associate Professor</a:t>
            </a:r>
          </a:p>
          <a:p>
            <a:r>
              <a:rPr lang="nb-NO" dirty="0"/>
              <a:t>Research </a:t>
            </a:r>
            <a:r>
              <a:rPr lang="en-GB" dirty="0"/>
              <a:t>interest</a:t>
            </a:r>
            <a:r>
              <a:rPr lang="nb-NO" dirty="0"/>
              <a:t>: School </a:t>
            </a:r>
            <a:r>
              <a:rPr lang="en-GB" dirty="0"/>
              <a:t>ownership (district leadership)</a:t>
            </a:r>
            <a:r>
              <a:rPr lang="nb-NO" dirty="0"/>
              <a:t>, school leadership, </a:t>
            </a:r>
            <a:r>
              <a:rPr lang="en-GB" dirty="0"/>
              <a:t>organizational- and interorganizational</a:t>
            </a:r>
            <a:r>
              <a:rPr lang="nb-NO" dirty="0"/>
              <a:t>  learning</a:t>
            </a:r>
          </a:p>
        </p:txBody>
      </p:sp>
      <p:pic>
        <p:nvPicPr>
          <p:cNvPr id="12" name="Bilde 11"/>
          <p:cNvPicPr>
            <a:picLocks noChangeAspect="1"/>
          </p:cNvPicPr>
          <p:nvPr/>
        </p:nvPicPr>
        <p:blipFill>
          <a:blip r:embed="rId5"/>
          <a:stretch>
            <a:fillRect/>
          </a:stretch>
        </p:blipFill>
        <p:spPr>
          <a:xfrm>
            <a:off x="808082" y="4915230"/>
            <a:ext cx="1278426" cy="1441120"/>
          </a:xfrm>
          <a:prstGeom prst="rect">
            <a:avLst/>
          </a:prstGeom>
        </p:spPr>
      </p:pic>
      <p:sp>
        <p:nvSpPr>
          <p:cNvPr id="14" name="Rektangel 13"/>
          <p:cNvSpPr/>
          <p:nvPr/>
        </p:nvSpPr>
        <p:spPr>
          <a:xfrm>
            <a:off x="2868396" y="5062258"/>
            <a:ext cx="6394311" cy="1200329"/>
          </a:xfrm>
          <a:prstGeom prst="rect">
            <a:avLst/>
          </a:prstGeom>
        </p:spPr>
        <p:txBody>
          <a:bodyPr wrap="square">
            <a:spAutoFit/>
          </a:bodyPr>
          <a:lstStyle/>
          <a:p>
            <a:r>
              <a:rPr lang="nb-NO" b="1" dirty="0"/>
              <a:t>Lars Arild Myhr</a:t>
            </a:r>
          </a:p>
          <a:p>
            <a:r>
              <a:rPr lang="nb-NO" i="1" dirty="0"/>
              <a:t>Centre Director</a:t>
            </a:r>
          </a:p>
          <a:p>
            <a:r>
              <a:rPr lang="nb-NO" dirty="0"/>
              <a:t>Research </a:t>
            </a:r>
            <a:r>
              <a:rPr lang="en-GB" dirty="0"/>
              <a:t>interest</a:t>
            </a:r>
            <a:r>
              <a:rPr lang="nb-NO" dirty="0"/>
              <a:t>: </a:t>
            </a:r>
            <a:r>
              <a:rPr lang="nb-NO" dirty="0" err="1"/>
              <a:t>Incluison</a:t>
            </a:r>
            <a:r>
              <a:rPr lang="nb-NO" dirty="0"/>
              <a:t>, School </a:t>
            </a:r>
            <a:r>
              <a:rPr lang="nb-NO" dirty="0" err="1"/>
              <a:t>climate</a:t>
            </a:r>
            <a:r>
              <a:rPr lang="nb-NO" dirty="0"/>
              <a:t>, School </a:t>
            </a:r>
            <a:r>
              <a:rPr lang="nb-NO" dirty="0" err="1"/>
              <a:t>improvement</a:t>
            </a:r>
            <a:r>
              <a:rPr lang="nb-NO" dirty="0"/>
              <a:t>, Data-</a:t>
            </a:r>
            <a:r>
              <a:rPr lang="nb-NO" dirty="0" err="1"/>
              <a:t>use</a:t>
            </a:r>
            <a:r>
              <a:rPr lang="nb-NO" dirty="0"/>
              <a:t>, School </a:t>
            </a:r>
            <a:r>
              <a:rPr lang="nb-NO" dirty="0" err="1"/>
              <a:t>leadership</a:t>
            </a:r>
            <a:endParaRPr lang="nb-NO" dirty="0"/>
          </a:p>
        </p:txBody>
      </p:sp>
      <p:sp>
        <p:nvSpPr>
          <p:cNvPr id="16" name="Plassholder for bunntekst 15"/>
          <p:cNvSpPr>
            <a:spLocks noGrp="1"/>
          </p:cNvSpPr>
          <p:nvPr>
            <p:ph type="ftr" sz="quarter" idx="11"/>
          </p:nvPr>
        </p:nvSpPr>
        <p:spPr>
          <a:xfrm>
            <a:off x="4038600" y="6400413"/>
            <a:ext cx="3749675" cy="276999"/>
          </a:xfrm>
          <a:prstGeom prst="rect">
            <a:avLst/>
          </a:prstGeom>
        </p:spPr>
        <p:txBody>
          <a:bodyPr wrap="square">
            <a:spAutoFit/>
          </a:bodyPr>
          <a:lstStyle/>
          <a:p>
            <a:r>
              <a:rPr lang="en-US" dirty="0">
                <a:solidFill>
                  <a:schemeClr val="tx1"/>
                </a:solidFill>
              </a:rPr>
              <a:t>Inland Norway University of Applied Sciences </a:t>
            </a:r>
          </a:p>
        </p:txBody>
      </p:sp>
    </p:spTree>
    <p:extLst>
      <p:ext uri="{BB962C8B-B14F-4D97-AF65-F5344CB8AC3E}">
        <p14:creationId xmlns:p14="http://schemas.microsoft.com/office/powerpoint/2010/main" val="2739763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0F2154-2ABD-C2C2-D8B5-B465A3CDC217}"/>
              </a:ext>
            </a:extLst>
          </p:cNvPr>
          <p:cNvSpPr>
            <a:spLocks noGrp="1"/>
          </p:cNvSpPr>
          <p:nvPr>
            <p:ph type="title"/>
          </p:nvPr>
        </p:nvSpPr>
        <p:spPr/>
        <p:txBody>
          <a:bodyPr/>
          <a:lstStyle/>
          <a:p>
            <a:r>
              <a:rPr lang="nb-NO" dirty="0" err="1"/>
              <a:t>Core</a:t>
            </a:r>
            <a:r>
              <a:rPr lang="nb-NO" dirty="0"/>
              <a:t> </a:t>
            </a:r>
            <a:r>
              <a:rPr lang="nb-NO" dirty="0" err="1"/>
              <a:t>practices</a:t>
            </a:r>
            <a:br>
              <a:rPr lang="nb-NO" dirty="0"/>
            </a:br>
            <a:r>
              <a:rPr lang="nb-NO" sz="2400" dirty="0" err="1">
                <a:effectLst/>
                <a:latin typeface="AdvOT833fb896"/>
              </a:rPr>
              <a:t>Leithwood</a:t>
            </a:r>
            <a:r>
              <a:rPr lang="nb-NO" sz="2400" dirty="0">
                <a:effectLst/>
                <a:latin typeface="AdvOT833fb896"/>
              </a:rPr>
              <a:t> (2012), </a:t>
            </a:r>
            <a:r>
              <a:rPr lang="nb-NO" sz="2400" dirty="0" err="1">
                <a:effectLst/>
                <a:latin typeface="AdvOT833fb896"/>
              </a:rPr>
              <a:t>Leithwood</a:t>
            </a:r>
            <a:r>
              <a:rPr lang="nb-NO" sz="2400" dirty="0">
                <a:effectLst/>
                <a:latin typeface="AdvOT833fb896"/>
              </a:rPr>
              <a:t> et al. (2020a) </a:t>
            </a:r>
            <a:endParaRPr lang="nb-NO" dirty="0"/>
          </a:p>
        </p:txBody>
      </p:sp>
      <p:sp>
        <p:nvSpPr>
          <p:cNvPr id="3" name="Plassholder for innhold 2">
            <a:extLst>
              <a:ext uri="{FF2B5EF4-FFF2-40B4-BE49-F238E27FC236}">
                <a16:creationId xmlns:a16="http://schemas.microsoft.com/office/drawing/2014/main" id="{2AAD3472-854B-B949-163E-BC1AF6B0BA73}"/>
              </a:ext>
            </a:extLst>
          </p:cNvPr>
          <p:cNvSpPr>
            <a:spLocks noGrp="1"/>
          </p:cNvSpPr>
          <p:nvPr>
            <p:ph idx="1"/>
          </p:nvPr>
        </p:nvSpPr>
        <p:spPr/>
        <p:txBody>
          <a:bodyPr>
            <a:normAutofit/>
          </a:bodyPr>
          <a:lstStyle/>
          <a:p>
            <a:r>
              <a:rPr lang="nb-NO" sz="2400" dirty="0" err="1">
                <a:latin typeface="+mn-lt"/>
              </a:rPr>
              <a:t>Leithwood</a:t>
            </a:r>
            <a:r>
              <a:rPr lang="nb-NO" sz="2400" dirty="0">
                <a:latin typeface="+mn-lt"/>
              </a:rPr>
              <a:t> </a:t>
            </a:r>
            <a:r>
              <a:rPr lang="nb-NO" sz="2400" dirty="0" err="1">
                <a:latin typeface="+mn-lt"/>
              </a:rPr>
              <a:t>distinguished</a:t>
            </a:r>
            <a:r>
              <a:rPr lang="nb-NO" sz="2400" dirty="0">
                <a:latin typeface="+mn-lt"/>
              </a:rPr>
              <a:t> </a:t>
            </a:r>
            <a:r>
              <a:rPr lang="nb-NO" sz="2400" dirty="0" err="1">
                <a:latin typeface="+mn-lt"/>
              </a:rPr>
              <a:t>practice</a:t>
            </a:r>
            <a:r>
              <a:rPr lang="nb-NO" sz="2400" dirty="0">
                <a:latin typeface="+mn-lt"/>
              </a:rPr>
              <a:t> from </a:t>
            </a:r>
            <a:r>
              <a:rPr lang="nb-NO" sz="2400" dirty="0" err="1">
                <a:latin typeface="+mn-lt"/>
              </a:rPr>
              <a:t>competence</a:t>
            </a:r>
            <a:r>
              <a:rPr lang="nb-NO" sz="2400" dirty="0">
                <a:latin typeface="+mn-lt"/>
              </a:rPr>
              <a:t> by </a:t>
            </a:r>
            <a:r>
              <a:rPr lang="nb-NO" sz="2400" dirty="0" err="1">
                <a:latin typeface="+mn-lt"/>
              </a:rPr>
              <a:t>stating</a:t>
            </a:r>
            <a:r>
              <a:rPr lang="nb-NO" sz="2400" dirty="0">
                <a:latin typeface="+mn-lt"/>
              </a:rPr>
              <a:t> </a:t>
            </a:r>
            <a:r>
              <a:rPr lang="nb-NO" sz="2400" dirty="0" err="1">
                <a:latin typeface="+mn-lt"/>
              </a:rPr>
              <a:t>that</a:t>
            </a:r>
            <a:r>
              <a:rPr lang="nb-NO" sz="2400" dirty="0">
                <a:latin typeface="+mn-lt"/>
              </a:rPr>
              <a:t> </a:t>
            </a:r>
            <a:r>
              <a:rPr lang="nb-NO" sz="2400" dirty="0" err="1">
                <a:latin typeface="+mn-lt"/>
              </a:rPr>
              <a:t>competencies</a:t>
            </a:r>
            <a:r>
              <a:rPr lang="nb-NO" sz="2400" dirty="0">
                <a:latin typeface="+mn-lt"/>
              </a:rPr>
              <a:t> </a:t>
            </a:r>
            <a:r>
              <a:rPr lang="nb-NO" sz="2400" dirty="0" err="1">
                <a:latin typeface="+mn-lt"/>
              </a:rPr>
              <a:t>depend</a:t>
            </a:r>
            <a:r>
              <a:rPr lang="nb-NO" sz="2400" dirty="0">
                <a:latin typeface="+mn-lt"/>
              </a:rPr>
              <a:t> </a:t>
            </a:r>
            <a:r>
              <a:rPr lang="nb-NO" sz="2400" dirty="0" err="1">
                <a:latin typeface="+mn-lt"/>
              </a:rPr>
              <a:t>on</a:t>
            </a:r>
            <a:r>
              <a:rPr lang="nb-NO" sz="2400" dirty="0">
                <a:latin typeface="+mn-lt"/>
              </a:rPr>
              <a:t> </a:t>
            </a:r>
            <a:r>
              <a:rPr lang="nb-NO" sz="2400" dirty="0" err="1">
                <a:latin typeface="+mn-lt"/>
              </a:rPr>
              <a:t>the</a:t>
            </a:r>
            <a:r>
              <a:rPr lang="nb-NO" sz="2400" dirty="0">
                <a:latin typeface="+mn-lt"/>
              </a:rPr>
              <a:t> </a:t>
            </a:r>
            <a:r>
              <a:rPr lang="nb-NO" sz="2400" dirty="0" err="1">
                <a:latin typeface="+mn-lt"/>
              </a:rPr>
              <a:t>individual</a:t>
            </a:r>
            <a:r>
              <a:rPr lang="nb-NO" sz="2400" dirty="0">
                <a:latin typeface="+mn-lt"/>
              </a:rPr>
              <a:t> </a:t>
            </a:r>
            <a:r>
              <a:rPr lang="nb-NO" sz="2400" dirty="0" err="1">
                <a:latin typeface="+mn-lt"/>
              </a:rPr>
              <a:t>leader’s</a:t>
            </a:r>
            <a:r>
              <a:rPr lang="nb-NO" sz="2400" dirty="0">
                <a:latin typeface="+mn-lt"/>
              </a:rPr>
              <a:t> </a:t>
            </a:r>
            <a:r>
              <a:rPr lang="nb-NO" sz="2400" dirty="0" err="1">
                <a:latin typeface="+mn-lt"/>
              </a:rPr>
              <a:t>knowledge</a:t>
            </a:r>
            <a:r>
              <a:rPr lang="nb-NO" sz="2400" dirty="0">
                <a:latin typeface="+mn-lt"/>
              </a:rPr>
              <a:t>, </a:t>
            </a:r>
            <a:r>
              <a:rPr lang="nb-NO" sz="2400" dirty="0" err="1">
                <a:latin typeface="+mn-lt"/>
              </a:rPr>
              <a:t>attitudes</a:t>
            </a:r>
            <a:r>
              <a:rPr lang="nb-NO" sz="2400" dirty="0">
                <a:latin typeface="+mn-lt"/>
              </a:rPr>
              <a:t>, and skills, </a:t>
            </a:r>
            <a:r>
              <a:rPr lang="nb-NO" sz="2400" dirty="0" err="1">
                <a:latin typeface="+mn-lt"/>
              </a:rPr>
              <a:t>whereas</a:t>
            </a:r>
            <a:r>
              <a:rPr lang="nb-NO" sz="2400" dirty="0">
                <a:latin typeface="+mn-lt"/>
              </a:rPr>
              <a:t> </a:t>
            </a:r>
            <a:r>
              <a:rPr lang="nb-NO" sz="2400" dirty="0" err="1">
                <a:latin typeface="+mn-lt"/>
              </a:rPr>
              <a:t>practice</a:t>
            </a:r>
            <a:r>
              <a:rPr lang="nb-NO" sz="2400" dirty="0">
                <a:latin typeface="+mn-lt"/>
              </a:rPr>
              <a:t> </a:t>
            </a:r>
            <a:r>
              <a:rPr lang="nb-NO" sz="2400" dirty="0" err="1">
                <a:latin typeface="+mn-lt"/>
              </a:rPr>
              <a:t>takes</a:t>
            </a:r>
            <a:r>
              <a:rPr lang="nb-NO" sz="2400" dirty="0">
                <a:latin typeface="+mn-lt"/>
              </a:rPr>
              <a:t> </a:t>
            </a:r>
            <a:r>
              <a:rPr lang="nb-NO" sz="2400" dirty="0" err="1">
                <a:latin typeface="+mn-lt"/>
              </a:rPr>
              <a:t>into</a:t>
            </a:r>
            <a:r>
              <a:rPr lang="nb-NO" sz="2400" dirty="0">
                <a:latin typeface="+mn-lt"/>
              </a:rPr>
              <a:t> </a:t>
            </a:r>
            <a:r>
              <a:rPr lang="nb-NO" sz="2400" dirty="0" err="1">
                <a:latin typeface="+mn-lt"/>
              </a:rPr>
              <a:t>account</a:t>
            </a:r>
            <a:r>
              <a:rPr lang="nb-NO" sz="2400" dirty="0">
                <a:latin typeface="+mn-lt"/>
              </a:rPr>
              <a:t> </a:t>
            </a:r>
            <a:r>
              <a:rPr lang="nb-NO" sz="2400" dirty="0" err="1">
                <a:latin typeface="+mn-lt"/>
              </a:rPr>
              <a:t>the</a:t>
            </a:r>
            <a:r>
              <a:rPr lang="nb-NO" sz="2400" dirty="0">
                <a:latin typeface="+mn-lt"/>
              </a:rPr>
              <a:t> </a:t>
            </a:r>
            <a:r>
              <a:rPr lang="nb-NO" sz="2400" dirty="0" err="1">
                <a:latin typeface="+mn-lt"/>
              </a:rPr>
              <a:t>context</a:t>
            </a:r>
            <a:r>
              <a:rPr lang="nb-NO" sz="2400" dirty="0">
                <a:latin typeface="+mn-lt"/>
              </a:rPr>
              <a:t> in </a:t>
            </a:r>
            <a:r>
              <a:rPr lang="nb-NO" sz="2400" dirty="0" err="1">
                <a:latin typeface="+mn-lt"/>
              </a:rPr>
              <a:t>which</a:t>
            </a:r>
            <a:r>
              <a:rPr lang="nb-NO" sz="2400" dirty="0">
                <a:latin typeface="+mn-lt"/>
              </a:rPr>
              <a:t> </a:t>
            </a:r>
            <a:r>
              <a:rPr lang="nb-NO" sz="2400" dirty="0" err="1">
                <a:latin typeface="+mn-lt"/>
              </a:rPr>
              <a:t>these</a:t>
            </a:r>
            <a:r>
              <a:rPr lang="nb-NO" sz="2400" dirty="0">
                <a:latin typeface="+mn-lt"/>
              </a:rPr>
              <a:t> skills </a:t>
            </a:r>
            <a:r>
              <a:rPr lang="nb-NO" sz="2400" dirty="0" err="1">
                <a:latin typeface="+mn-lt"/>
              </a:rPr>
              <a:t>are</a:t>
            </a:r>
            <a:r>
              <a:rPr lang="nb-NO" sz="2400" dirty="0">
                <a:latin typeface="+mn-lt"/>
              </a:rPr>
              <a:t> </a:t>
            </a:r>
            <a:r>
              <a:rPr lang="nb-NO" sz="2400" dirty="0" err="1">
                <a:latin typeface="+mn-lt"/>
              </a:rPr>
              <a:t>activated</a:t>
            </a:r>
            <a:r>
              <a:rPr lang="nb-NO" sz="2400" dirty="0">
                <a:latin typeface="+mn-lt"/>
              </a:rPr>
              <a:t> and </a:t>
            </a:r>
            <a:r>
              <a:rPr lang="nb-NO" sz="2400" dirty="0" err="1">
                <a:latin typeface="+mn-lt"/>
              </a:rPr>
              <a:t>adapted</a:t>
            </a:r>
            <a:r>
              <a:rPr lang="nb-NO" sz="2400" dirty="0">
                <a:latin typeface="+mn-lt"/>
              </a:rPr>
              <a:t>.</a:t>
            </a:r>
          </a:p>
          <a:p>
            <a:r>
              <a:rPr lang="nb-NO" sz="2400" dirty="0" err="1">
                <a:effectLst/>
                <a:latin typeface="+mn-lt"/>
              </a:rPr>
              <a:t>Core</a:t>
            </a:r>
            <a:r>
              <a:rPr lang="nb-NO" sz="2400" dirty="0">
                <a:effectLst/>
                <a:latin typeface="+mn-lt"/>
              </a:rPr>
              <a:t> </a:t>
            </a:r>
            <a:r>
              <a:rPr lang="nb-NO" sz="2400" dirty="0" err="1">
                <a:effectLst/>
                <a:latin typeface="+mn-lt"/>
              </a:rPr>
              <a:t>practices</a:t>
            </a:r>
            <a:r>
              <a:rPr lang="nb-NO" sz="2400" dirty="0">
                <a:effectLst/>
                <a:latin typeface="+mn-lt"/>
              </a:rPr>
              <a:t> </a:t>
            </a:r>
            <a:r>
              <a:rPr lang="nb-NO" sz="2400" dirty="0" err="1">
                <a:effectLst/>
                <a:latin typeface="+mn-lt"/>
              </a:rPr>
              <a:t>of</a:t>
            </a:r>
            <a:r>
              <a:rPr lang="nb-NO" sz="2400" dirty="0">
                <a:effectLst/>
                <a:latin typeface="+mn-lt"/>
              </a:rPr>
              <a:t> </a:t>
            </a:r>
            <a:r>
              <a:rPr lang="nb-NO" sz="2400" dirty="0" err="1">
                <a:effectLst/>
                <a:latin typeface="+mn-lt"/>
              </a:rPr>
              <a:t>school</a:t>
            </a:r>
            <a:r>
              <a:rPr lang="nb-NO" sz="2400" dirty="0">
                <a:effectLst/>
                <a:latin typeface="+mn-lt"/>
              </a:rPr>
              <a:t> </a:t>
            </a:r>
            <a:r>
              <a:rPr lang="nb-NO" sz="2400" dirty="0" err="1">
                <a:effectLst/>
                <a:latin typeface="+mn-lt"/>
              </a:rPr>
              <a:t>leadership</a:t>
            </a:r>
            <a:r>
              <a:rPr lang="nb-NO" sz="2400" dirty="0">
                <a:effectLst/>
                <a:latin typeface="+mn-lt"/>
              </a:rPr>
              <a:t> </a:t>
            </a:r>
            <a:r>
              <a:rPr lang="nb-NO" sz="2400" dirty="0" err="1">
                <a:effectLst/>
                <a:latin typeface="+mn-lt"/>
              </a:rPr>
              <a:t>views</a:t>
            </a:r>
            <a:r>
              <a:rPr lang="nb-NO" sz="2400" dirty="0">
                <a:effectLst/>
                <a:latin typeface="+mn-lt"/>
              </a:rPr>
              <a:t> </a:t>
            </a:r>
            <a:r>
              <a:rPr lang="nb-NO" sz="2400" dirty="0" err="1">
                <a:effectLst/>
                <a:latin typeface="+mn-lt"/>
              </a:rPr>
              <a:t>school</a:t>
            </a:r>
            <a:r>
              <a:rPr lang="nb-NO" sz="2400" dirty="0">
                <a:effectLst/>
                <a:latin typeface="+mn-lt"/>
              </a:rPr>
              <a:t> leaders as goal </a:t>
            </a:r>
            <a:r>
              <a:rPr lang="nb-NO" sz="2400" dirty="0" err="1">
                <a:effectLst/>
                <a:latin typeface="+mn-lt"/>
              </a:rPr>
              <a:t>oriented</a:t>
            </a:r>
            <a:r>
              <a:rPr lang="nb-NO" sz="2400" dirty="0">
                <a:effectLst/>
                <a:latin typeface="+mn-lt"/>
              </a:rPr>
              <a:t> and </a:t>
            </a:r>
            <a:r>
              <a:rPr lang="nb-NO" sz="2400" dirty="0" err="1">
                <a:effectLst/>
                <a:latin typeface="+mn-lt"/>
              </a:rPr>
              <a:t>actively</a:t>
            </a:r>
            <a:r>
              <a:rPr lang="nb-NO" sz="2400" dirty="0">
                <a:effectLst/>
                <a:latin typeface="+mn-lt"/>
              </a:rPr>
              <a:t> </a:t>
            </a:r>
            <a:r>
              <a:rPr lang="nb-NO" sz="2400" dirty="0" err="1">
                <a:effectLst/>
                <a:latin typeface="+mn-lt"/>
              </a:rPr>
              <a:t>involved</a:t>
            </a:r>
            <a:r>
              <a:rPr lang="nb-NO" sz="2400" dirty="0">
                <a:effectLst/>
                <a:latin typeface="+mn-lt"/>
              </a:rPr>
              <a:t> in </a:t>
            </a:r>
            <a:r>
              <a:rPr lang="nb-NO" sz="2400" dirty="0" err="1">
                <a:effectLst/>
                <a:latin typeface="+mn-lt"/>
              </a:rPr>
              <a:t>teachers’</a:t>
            </a:r>
            <a:r>
              <a:rPr lang="nb-NO" sz="2400" dirty="0">
                <a:effectLst/>
                <a:latin typeface="+mn-lt"/>
              </a:rPr>
              <a:t> </a:t>
            </a:r>
            <a:r>
              <a:rPr lang="nb-NO" sz="2400" dirty="0" err="1">
                <a:effectLst/>
                <a:latin typeface="+mn-lt"/>
              </a:rPr>
              <a:t>collaboration</a:t>
            </a:r>
            <a:r>
              <a:rPr lang="nb-NO" sz="2400" dirty="0">
                <a:effectLst/>
                <a:latin typeface="+mn-lt"/>
              </a:rPr>
              <a:t> and </a:t>
            </a:r>
            <a:r>
              <a:rPr lang="nb-NO" sz="2400" dirty="0" err="1">
                <a:effectLst/>
                <a:latin typeface="+mn-lt"/>
              </a:rPr>
              <a:t>professional</a:t>
            </a:r>
            <a:r>
              <a:rPr lang="nb-NO" sz="2400" dirty="0">
                <a:effectLst/>
                <a:latin typeface="+mn-lt"/>
              </a:rPr>
              <a:t> </a:t>
            </a:r>
            <a:r>
              <a:rPr lang="nb-NO" sz="2400" dirty="0" err="1">
                <a:effectLst/>
                <a:latin typeface="+mn-lt"/>
              </a:rPr>
              <a:t>development</a:t>
            </a:r>
            <a:r>
              <a:rPr lang="nb-NO" sz="2400" dirty="0">
                <a:effectLst/>
                <a:latin typeface="+mn-lt"/>
              </a:rPr>
              <a:t> and </a:t>
            </a:r>
            <a:r>
              <a:rPr lang="nb-NO" sz="2400" dirty="0" err="1">
                <a:effectLst/>
                <a:latin typeface="+mn-lt"/>
              </a:rPr>
              <a:t>other</a:t>
            </a:r>
            <a:r>
              <a:rPr lang="nb-NO" sz="2400" dirty="0">
                <a:effectLst/>
                <a:latin typeface="+mn-lt"/>
              </a:rPr>
              <a:t> </a:t>
            </a:r>
            <a:r>
              <a:rPr lang="nb-NO" sz="2400" dirty="0" err="1">
                <a:effectLst/>
                <a:latin typeface="+mn-lt"/>
              </a:rPr>
              <a:t>pedagogical</a:t>
            </a:r>
            <a:r>
              <a:rPr lang="nb-NO" sz="2400" dirty="0">
                <a:effectLst/>
                <a:latin typeface="+mn-lt"/>
              </a:rPr>
              <a:t> matters.</a:t>
            </a:r>
            <a:endParaRPr lang="nb-NO" sz="3200" dirty="0">
              <a:latin typeface="+mn-lt"/>
            </a:endParaRPr>
          </a:p>
        </p:txBody>
      </p:sp>
      <p:sp>
        <p:nvSpPr>
          <p:cNvPr id="4" name="Plassholder for bunntekst 3">
            <a:extLst>
              <a:ext uri="{FF2B5EF4-FFF2-40B4-BE49-F238E27FC236}">
                <a16:creationId xmlns:a16="http://schemas.microsoft.com/office/drawing/2014/main" id="{817C080A-2515-AC41-3BC9-8B27104C066E}"/>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90392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0C2D9C14-E190-78FF-C4E3-15A038E1B3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286" y="310858"/>
            <a:ext cx="8040152" cy="6045492"/>
          </a:xfrm>
        </p:spPr>
      </p:pic>
      <p:sp>
        <p:nvSpPr>
          <p:cNvPr id="4" name="Plassholder for bunntekst 3">
            <a:extLst>
              <a:ext uri="{FF2B5EF4-FFF2-40B4-BE49-F238E27FC236}">
                <a16:creationId xmlns:a16="http://schemas.microsoft.com/office/drawing/2014/main" id="{E912573F-884B-6679-7B90-D2BDD5FF1E4B}"/>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503820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4E7480-6BE2-8FA0-68AC-BC5B1F71B427}"/>
              </a:ext>
            </a:extLst>
          </p:cNvPr>
          <p:cNvSpPr>
            <a:spLocks noGrp="1"/>
          </p:cNvSpPr>
          <p:nvPr>
            <p:ph type="title"/>
          </p:nvPr>
        </p:nvSpPr>
        <p:spPr/>
        <p:txBody>
          <a:bodyPr/>
          <a:lstStyle/>
          <a:p>
            <a:endParaRPr lang="nb-NO"/>
          </a:p>
        </p:txBody>
      </p:sp>
      <p:pic>
        <p:nvPicPr>
          <p:cNvPr id="6" name="Plassholder for innhold 5">
            <a:extLst>
              <a:ext uri="{FF2B5EF4-FFF2-40B4-BE49-F238E27FC236}">
                <a16:creationId xmlns:a16="http://schemas.microsoft.com/office/drawing/2014/main" id="{1C57222C-0B4E-C7FB-8CB1-6400F91768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51067" r="671"/>
          <a:stretch/>
        </p:blipFill>
        <p:spPr>
          <a:xfrm>
            <a:off x="368843" y="1578429"/>
            <a:ext cx="11454314" cy="3957112"/>
          </a:xfrm>
          <a:effectLst>
            <a:innerShdw blurRad="114300">
              <a:prstClr val="black"/>
            </a:innerShdw>
          </a:effectLst>
        </p:spPr>
      </p:pic>
      <p:sp>
        <p:nvSpPr>
          <p:cNvPr id="4" name="Plassholder for bunntekst 3">
            <a:extLst>
              <a:ext uri="{FF2B5EF4-FFF2-40B4-BE49-F238E27FC236}">
                <a16:creationId xmlns:a16="http://schemas.microsoft.com/office/drawing/2014/main" id="{15434DB2-6391-DA7E-4873-609380F03411}"/>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122806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0C2D9C14-E190-78FF-C4E3-15A038E1B3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286" y="310858"/>
            <a:ext cx="8040152" cy="6045492"/>
          </a:xfrm>
        </p:spPr>
      </p:pic>
      <p:sp>
        <p:nvSpPr>
          <p:cNvPr id="4" name="Plassholder for bunntekst 3">
            <a:extLst>
              <a:ext uri="{FF2B5EF4-FFF2-40B4-BE49-F238E27FC236}">
                <a16:creationId xmlns:a16="http://schemas.microsoft.com/office/drawing/2014/main" id="{E912573F-884B-6679-7B90-D2BDD5FF1E4B}"/>
              </a:ext>
            </a:extLst>
          </p:cNvPr>
          <p:cNvSpPr>
            <a:spLocks noGrp="1"/>
          </p:cNvSpPr>
          <p:nvPr>
            <p:ph type="ftr" sz="quarter" idx="11"/>
          </p:nvPr>
        </p:nvSpPr>
        <p:spPr/>
        <p:txBody>
          <a:bodyPr/>
          <a:lstStyle/>
          <a:p>
            <a:r>
              <a:rPr lang="en-US"/>
              <a:t>Centre for studies of Educational Practice</a:t>
            </a:r>
            <a:endParaRPr lang="nb-NO"/>
          </a:p>
        </p:txBody>
      </p:sp>
      <p:sp>
        <p:nvSpPr>
          <p:cNvPr id="2" name="TekstSylinder 1">
            <a:extLst>
              <a:ext uri="{FF2B5EF4-FFF2-40B4-BE49-F238E27FC236}">
                <a16:creationId xmlns:a16="http://schemas.microsoft.com/office/drawing/2014/main" id="{ABC5B6C2-19BE-EF4E-9CD1-D6F0E2158A2E}"/>
              </a:ext>
            </a:extLst>
          </p:cNvPr>
          <p:cNvSpPr txBox="1"/>
          <p:nvPr/>
        </p:nvSpPr>
        <p:spPr>
          <a:xfrm>
            <a:off x="3995236" y="4154345"/>
            <a:ext cx="1719764" cy="369332"/>
          </a:xfrm>
          <a:prstGeom prst="rect">
            <a:avLst/>
          </a:prstGeom>
          <a:noFill/>
        </p:spPr>
        <p:txBody>
          <a:bodyPr wrap="square" rtlCol="0">
            <a:spAutoFit/>
          </a:bodyPr>
          <a:lstStyle/>
          <a:p>
            <a:r>
              <a:rPr lang="nb-NO" b="1" dirty="0">
                <a:solidFill>
                  <a:srgbClr val="FF0000"/>
                </a:solidFill>
              </a:rPr>
              <a:t>	.239**</a:t>
            </a:r>
          </a:p>
        </p:txBody>
      </p:sp>
      <p:sp>
        <p:nvSpPr>
          <p:cNvPr id="3" name="TekstSylinder 2">
            <a:extLst>
              <a:ext uri="{FF2B5EF4-FFF2-40B4-BE49-F238E27FC236}">
                <a16:creationId xmlns:a16="http://schemas.microsoft.com/office/drawing/2014/main" id="{C62E4FAB-1152-143C-1DC3-17166BEBC95F}"/>
              </a:ext>
            </a:extLst>
          </p:cNvPr>
          <p:cNvSpPr txBox="1"/>
          <p:nvPr/>
        </p:nvSpPr>
        <p:spPr>
          <a:xfrm>
            <a:off x="3995236" y="2815621"/>
            <a:ext cx="1719764" cy="369332"/>
          </a:xfrm>
          <a:prstGeom prst="rect">
            <a:avLst/>
          </a:prstGeom>
          <a:noFill/>
        </p:spPr>
        <p:txBody>
          <a:bodyPr wrap="square" rtlCol="0">
            <a:spAutoFit/>
          </a:bodyPr>
          <a:lstStyle/>
          <a:p>
            <a:r>
              <a:rPr lang="nb-NO" b="1" dirty="0">
                <a:solidFill>
                  <a:srgbClr val="FF0000"/>
                </a:solidFill>
              </a:rPr>
              <a:t>	.466**</a:t>
            </a:r>
          </a:p>
        </p:txBody>
      </p:sp>
      <p:sp>
        <p:nvSpPr>
          <p:cNvPr id="5" name="TekstSylinder 4">
            <a:extLst>
              <a:ext uri="{FF2B5EF4-FFF2-40B4-BE49-F238E27FC236}">
                <a16:creationId xmlns:a16="http://schemas.microsoft.com/office/drawing/2014/main" id="{5501245F-B6F6-1B7F-649E-3828F9DBE5D3}"/>
              </a:ext>
            </a:extLst>
          </p:cNvPr>
          <p:cNvSpPr txBox="1"/>
          <p:nvPr/>
        </p:nvSpPr>
        <p:spPr>
          <a:xfrm>
            <a:off x="3995236" y="1885604"/>
            <a:ext cx="1719764" cy="369332"/>
          </a:xfrm>
          <a:prstGeom prst="rect">
            <a:avLst/>
          </a:prstGeom>
          <a:noFill/>
        </p:spPr>
        <p:txBody>
          <a:bodyPr wrap="square" rtlCol="0">
            <a:spAutoFit/>
          </a:bodyPr>
          <a:lstStyle/>
          <a:p>
            <a:r>
              <a:rPr lang="nb-NO" b="1" dirty="0">
                <a:solidFill>
                  <a:srgbClr val="FF0000"/>
                </a:solidFill>
              </a:rPr>
              <a:t>	.347**</a:t>
            </a:r>
          </a:p>
        </p:txBody>
      </p:sp>
    </p:spTree>
    <p:extLst>
      <p:ext uri="{BB962C8B-B14F-4D97-AF65-F5344CB8AC3E}">
        <p14:creationId xmlns:p14="http://schemas.microsoft.com/office/powerpoint/2010/main" val="1025325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CABC79-F1E8-20D7-BFE7-D67DF41A56AA}"/>
              </a:ext>
            </a:extLst>
          </p:cNvPr>
          <p:cNvSpPr>
            <a:spLocks noGrp="1"/>
          </p:cNvSpPr>
          <p:nvPr>
            <p:ph type="title"/>
          </p:nvPr>
        </p:nvSpPr>
        <p:spPr/>
        <p:txBody>
          <a:bodyPr/>
          <a:lstStyle/>
          <a:p>
            <a:endParaRPr lang="nb-NO"/>
          </a:p>
        </p:txBody>
      </p:sp>
      <p:pic>
        <p:nvPicPr>
          <p:cNvPr id="6" name="Plassholder for innhold 5" descr="Et bilde som inneholder tekst&#10;&#10;Automatisk generert beskrivelse">
            <a:extLst>
              <a:ext uri="{FF2B5EF4-FFF2-40B4-BE49-F238E27FC236}">
                <a16:creationId xmlns:a16="http://schemas.microsoft.com/office/drawing/2014/main" id="{01AF706D-4F23-90EF-4CB9-A56ABB0D41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81156"/>
            <a:ext cx="9326563" cy="3040276"/>
          </a:xfrm>
        </p:spPr>
      </p:pic>
      <p:sp>
        <p:nvSpPr>
          <p:cNvPr id="4" name="Plassholder for bunntekst 3">
            <a:extLst>
              <a:ext uri="{FF2B5EF4-FFF2-40B4-BE49-F238E27FC236}">
                <a16:creationId xmlns:a16="http://schemas.microsoft.com/office/drawing/2014/main" id="{D2B159F3-DBCE-0408-FDD0-FD9F29C1E4D0}"/>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43133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FDE3A3-3382-E74C-A63E-25CB4054ADD3}"/>
              </a:ext>
            </a:extLst>
          </p:cNvPr>
          <p:cNvSpPr>
            <a:spLocks noGrp="1"/>
          </p:cNvSpPr>
          <p:nvPr>
            <p:ph type="title"/>
          </p:nvPr>
        </p:nvSpPr>
        <p:spPr/>
        <p:txBody>
          <a:bodyPr/>
          <a:lstStyle/>
          <a:p>
            <a:endParaRPr lang="nb-NO"/>
          </a:p>
        </p:txBody>
      </p:sp>
      <p:pic>
        <p:nvPicPr>
          <p:cNvPr id="6" name="Plassholder for innhold 5">
            <a:extLst>
              <a:ext uri="{FF2B5EF4-FFF2-40B4-BE49-F238E27FC236}">
                <a16:creationId xmlns:a16="http://schemas.microsoft.com/office/drawing/2014/main" id="{75D1463D-428F-75D2-1EF7-9866772F5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66022"/>
            <a:ext cx="9326563" cy="2870544"/>
          </a:xfrm>
        </p:spPr>
      </p:pic>
      <p:sp>
        <p:nvSpPr>
          <p:cNvPr id="4" name="Plassholder for bunntekst 3">
            <a:extLst>
              <a:ext uri="{FF2B5EF4-FFF2-40B4-BE49-F238E27FC236}">
                <a16:creationId xmlns:a16="http://schemas.microsoft.com/office/drawing/2014/main" id="{50168213-0AAD-6A7D-F425-025EE91F793A}"/>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193861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D7186A-9AB8-AE56-AD8C-A2F7A4D09735}"/>
              </a:ext>
            </a:extLst>
          </p:cNvPr>
          <p:cNvSpPr>
            <a:spLocks noGrp="1"/>
          </p:cNvSpPr>
          <p:nvPr>
            <p:ph type="title"/>
          </p:nvPr>
        </p:nvSpPr>
        <p:spPr/>
        <p:txBody>
          <a:bodyPr/>
          <a:lstStyle/>
          <a:p>
            <a:r>
              <a:rPr lang="nb-NO" dirty="0"/>
              <a:t>Key </a:t>
            </a:r>
            <a:r>
              <a:rPr lang="nb-NO" dirty="0" err="1"/>
              <a:t>findings</a:t>
            </a:r>
            <a:endParaRPr lang="nb-NO" dirty="0"/>
          </a:p>
        </p:txBody>
      </p:sp>
      <p:sp>
        <p:nvSpPr>
          <p:cNvPr id="3" name="Plassholder for innhold 2">
            <a:extLst>
              <a:ext uri="{FF2B5EF4-FFF2-40B4-BE49-F238E27FC236}">
                <a16:creationId xmlns:a16="http://schemas.microsoft.com/office/drawing/2014/main" id="{A3413422-D87E-7277-9A6E-53EDFB7B4997}"/>
              </a:ext>
            </a:extLst>
          </p:cNvPr>
          <p:cNvSpPr>
            <a:spLocks noGrp="1"/>
          </p:cNvSpPr>
          <p:nvPr>
            <p:ph idx="1"/>
          </p:nvPr>
        </p:nvSpPr>
        <p:spPr/>
        <p:txBody>
          <a:bodyPr>
            <a:normAutofit/>
          </a:bodyPr>
          <a:lstStyle/>
          <a:p>
            <a:r>
              <a:rPr lang="nb-NO" sz="2800" dirty="0">
                <a:effectLst/>
                <a:latin typeface="AdvOT833fb896"/>
              </a:rPr>
              <a:t>28.5% </a:t>
            </a:r>
            <a:r>
              <a:rPr lang="nb-NO" sz="2800" dirty="0" err="1">
                <a:effectLst/>
                <a:latin typeface="AdvOT833fb896"/>
              </a:rPr>
              <a:t>of</a:t>
            </a:r>
            <a:r>
              <a:rPr lang="nb-NO" sz="2800" dirty="0">
                <a:effectLst/>
                <a:latin typeface="AdvOT833fb896"/>
              </a:rPr>
              <a:t> </a:t>
            </a:r>
            <a:r>
              <a:rPr lang="nb-NO" sz="2800" dirty="0" err="1">
                <a:effectLst/>
                <a:latin typeface="AdvOT833fb896"/>
              </a:rPr>
              <a:t>the</a:t>
            </a:r>
            <a:r>
              <a:rPr lang="nb-NO" sz="2800" dirty="0">
                <a:effectLst/>
                <a:latin typeface="AdvOT833fb896"/>
              </a:rPr>
              <a:t> </a:t>
            </a:r>
            <a:r>
              <a:rPr lang="nb-NO" sz="2800" dirty="0" err="1">
                <a:effectLst/>
                <a:latin typeface="AdvOT833fb896"/>
              </a:rPr>
              <a:t>variance</a:t>
            </a:r>
            <a:r>
              <a:rPr lang="nb-NO" sz="2800" dirty="0">
                <a:effectLst/>
                <a:latin typeface="AdvOT833fb896"/>
              </a:rPr>
              <a:t> in </a:t>
            </a:r>
            <a:r>
              <a:rPr lang="nb-NO" sz="2800" dirty="0" err="1">
                <a:effectLst/>
                <a:latin typeface="AdvOT833fb896"/>
              </a:rPr>
              <a:t>school</a:t>
            </a:r>
            <a:r>
              <a:rPr lang="nb-NO" sz="2800" dirty="0">
                <a:effectLst/>
                <a:latin typeface="AdvOT833fb896"/>
              </a:rPr>
              <a:t> </a:t>
            </a:r>
            <a:r>
              <a:rPr lang="nb-NO" sz="2800" dirty="0" err="1">
                <a:effectLst/>
                <a:latin typeface="AdvOT833fb896"/>
              </a:rPr>
              <a:t>leader</a:t>
            </a:r>
            <a:r>
              <a:rPr lang="nb-NO" sz="2800" dirty="0" err="1">
                <a:effectLst/>
                <a:latin typeface="AdvOT8608a8d1+20"/>
              </a:rPr>
              <a:t>’</a:t>
            </a:r>
            <a:r>
              <a:rPr lang="nb-NO" sz="2800" dirty="0" err="1">
                <a:effectLst/>
                <a:latin typeface="AdvOT833fb896"/>
              </a:rPr>
              <a:t>s</a:t>
            </a:r>
            <a:r>
              <a:rPr lang="nb-NO" sz="2800" dirty="0">
                <a:effectLst/>
                <a:latin typeface="AdvOT833fb896"/>
              </a:rPr>
              <a:t> </a:t>
            </a:r>
            <a:r>
              <a:rPr lang="nb-NO" sz="2800" dirty="0" err="1">
                <a:effectLst/>
                <a:latin typeface="AdvOT833fb896"/>
              </a:rPr>
              <a:t>capacity</a:t>
            </a:r>
            <a:r>
              <a:rPr lang="nb-NO" sz="2800" dirty="0">
                <a:effectLst/>
                <a:latin typeface="AdvOT833fb896"/>
              </a:rPr>
              <a:t> for </a:t>
            </a:r>
            <a:r>
              <a:rPr lang="nb-NO" sz="2800" dirty="0" err="1">
                <a:effectLst/>
                <a:latin typeface="AdvOT833fb896"/>
              </a:rPr>
              <a:t>engaging</a:t>
            </a:r>
            <a:r>
              <a:rPr lang="nb-NO" sz="2800" dirty="0">
                <a:effectLst/>
                <a:latin typeface="AdvOT833fb896"/>
              </a:rPr>
              <a:t> in </a:t>
            </a:r>
            <a:r>
              <a:rPr lang="nb-NO" sz="2800" dirty="0" err="1">
                <a:effectLst/>
                <a:latin typeface="AdvOT833fb896"/>
              </a:rPr>
              <a:t>instructional</a:t>
            </a:r>
            <a:r>
              <a:rPr lang="nb-NO" sz="2800" dirty="0">
                <a:effectLst/>
                <a:latin typeface="AdvOT833fb896"/>
              </a:rPr>
              <a:t> </a:t>
            </a:r>
            <a:r>
              <a:rPr lang="nb-NO" sz="2800" dirty="0" err="1">
                <a:effectLst/>
                <a:latin typeface="AdvOT833fb896"/>
              </a:rPr>
              <a:t>leadership</a:t>
            </a:r>
            <a:r>
              <a:rPr lang="nb-NO" sz="2800" dirty="0">
                <a:effectLst/>
                <a:latin typeface="AdvOT833fb896"/>
              </a:rPr>
              <a:t> </a:t>
            </a:r>
            <a:r>
              <a:rPr lang="nb-NO" sz="2800" dirty="0" err="1">
                <a:effectLst/>
                <a:latin typeface="AdvOT833fb896"/>
              </a:rPr>
              <a:t>was</a:t>
            </a:r>
            <a:r>
              <a:rPr lang="nb-NO" sz="2800" dirty="0">
                <a:effectLst/>
                <a:latin typeface="AdvOT833fb896"/>
              </a:rPr>
              <a:t> </a:t>
            </a:r>
            <a:r>
              <a:rPr lang="nb-NO" sz="2800" dirty="0" err="1">
                <a:effectLst/>
                <a:latin typeface="AdvOT833fb896"/>
              </a:rPr>
              <a:t>explained</a:t>
            </a:r>
            <a:r>
              <a:rPr lang="nb-NO" sz="2800" dirty="0">
                <a:effectLst/>
                <a:latin typeface="AdvOT833fb896"/>
              </a:rPr>
              <a:t> by </a:t>
            </a:r>
            <a:r>
              <a:rPr lang="nb-NO" sz="2800" dirty="0" err="1">
                <a:effectLst/>
                <a:latin typeface="AdvOT833fb896"/>
              </a:rPr>
              <a:t>the</a:t>
            </a:r>
            <a:r>
              <a:rPr lang="nb-NO" sz="2800" dirty="0">
                <a:effectLst/>
                <a:latin typeface="AdvOT833fb896"/>
              </a:rPr>
              <a:t> </a:t>
            </a:r>
            <a:r>
              <a:rPr lang="nb-NO" sz="2800" dirty="0" err="1">
                <a:effectLst/>
                <a:latin typeface="AdvOT833fb896"/>
              </a:rPr>
              <a:t>three</a:t>
            </a:r>
            <a:r>
              <a:rPr lang="nb-NO" sz="2800" dirty="0">
                <a:effectLst/>
                <a:latin typeface="AdvOT833fb896"/>
              </a:rPr>
              <a:t> </a:t>
            </a:r>
            <a:r>
              <a:rPr lang="nb-NO" sz="2800" dirty="0" err="1">
                <a:effectLst/>
                <a:latin typeface="AdvOT833fb896"/>
              </a:rPr>
              <a:t>distinct</a:t>
            </a:r>
            <a:r>
              <a:rPr lang="nb-NO" sz="2800" dirty="0">
                <a:effectLst/>
                <a:latin typeface="AdvOT833fb896"/>
              </a:rPr>
              <a:t> </a:t>
            </a:r>
            <a:r>
              <a:rPr lang="nb-NO" sz="2800" dirty="0" err="1">
                <a:effectLst/>
                <a:latin typeface="AdvOT833fb896"/>
              </a:rPr>
              <a:t>factors</a:t>
            </a:r>
            <a:r>
              <a:rPr lang="nb-NO" sz="2800" dirty="0">
                <a:effectLst/>
                <a:latin typeface="AdvOT833fb896"/>
              </a:rPr>
              <a:t>:</a:t>
            </a:r>
          </a:p>
          <a:p>
            <a:pPr lvl="1"/>
            <a:r>
              <a:rPr lang="nb-NO" sz="2400" dirty="0" err="1">
                <a:effectLst/>
                <a:latin typeface="AdvOT833fb896"/>
              </a:rPr>
              <a:t>observation</a:t>
            </a:r>
            <a:r>
              <a:rPr lang="nb-NO" sz="2400" dirty="0">
                <a:effectLst/>
                <a:latin typeface="AdvOT833fb896"/>
              </a:rPr>
              <a:t> and </a:t>
            </a:r>
            <a:r>
              <a:rPr lang="nb-NO" sz="2400" dirty="0" err="1">
                <a:effectLst/>
                <a:latin typeface="AdvOT833fb896"/>
              </a:rPr>
              <a:t>supervision</a:t>
            </a:r>
            <a:endParaRPr lang="nb-NO" sz="2400" dirty="0">
              <a:latin typeface="AdvOT833fb896"/>
            </a:endParaRPr>
          </a:p>
          <a:p>
            <a:pPr lvl="1"/>
            <a:r>
              <a:rPr lang="nb-NO" sz="2400" dirty="0" err="1">
                <a:effectLst/>
                <a:latin typeface="AdvOT833fb896"/>
              </a:rPr>
              <a:t>collaborative</a:t>
            </a:r>
            <a:r>
              <a:rPr lang="nb-NO" sz="2400" dirty="0">
                <a:effectLst/>
                <a:latin typeface="AdvOT833fb896"/>
              </a:rPr>
              <a:t> </a:t>
            </a:r>
            <a:r>
              <a:rPr lang="nb-NO" sz="2400" dirty="0" err="1">
                <a:effectLst/>
                <a:latin typeface="AdvOT833fb896"/>
              </a:rPr>
              <a:t>learning</a:t>
            </a:r>
            <a:r>
              <a:rPr lang="nb-NO" sz="2400" dirty="0">
                <a:effectLst/>
                <a:latin typeface="AdvOT833fb896"/>
              </a:rPr>
              <a:t> </a:t>
            </a:r>
            <a:r>
              <a:rPr lang="nb-NO" sz="2400" dirty="0" err="1">
                <a:effectLst/>
                <a:latin typeface="AdvOT833fb896"/>
              </a:rPr>
              <a:t>engagement</a:t>
            </a:r>
            <a:r>
              <a:rPr lang="nb-NO" sz="2400" dirty="0">
                <a:effectLst/>
                <a:latin typeface="AdvOT833fb896"/>
              </a:rPr>
              <a:t> </a:t>
            </a:r>
            <a:r>
              <a:rPr lang="nb-NO" sz="2400" dirty="0" err="1">
                <a:effectLst/>
                <a:latin typeface="AdvOT833fb896"/>
              </a:rPr>
              <a:t>with</a:t>
            </a:r>
            <a:r>
              <a:rPr lang="nb-NO" sz="2400" dirty="0">
                <a:effectLst/>
                <a:latin typeface="AdvOT833fb896"/>
              </a:rPr>
              <a:t> </a:t>
            </a:r>
            <a:r>
              <a:rPr lang="nb-NO" sz="2400" dirty="0" err="1">
                <a:effectLst/>
                <a:latin typeface="AdvOT833fb896"/>
              </a:rPr>
              <a:t>teachers</a:t>
            </a:r>
            <a:endParaRPr lang="nb-NO" sz="2400" dirty="0">
              <a:latin typeface="AdvOT833fb896"/>
            </a:endParaRPr>
          </a:p>
          <a:p>
            <a:pPr lvl="1"/>
            <a:r>
              <a:rPr lang="nb-NO" sz="2400" dirty="0">
                <a:effectLst/>
                <a:latin typeface="AdvOT833fb896"/>
              </a:rPr>
              <a:t>time </a:t>
            </a:r>
            <a:r>
              <a:rPr lang="nb-NO" sz="2400" dirty="0" err="1">
                <a:effectLst/>
                <a:latin typeface="AdvOT833fb896"/>
              </a:rPr>
              <a:t>allocation</a:t>
            </a:r>
            <a:r>
              <a:rPr lang="nb-NO" sz="2400" dirty="0">
                <a:effectLst/>
                <a:latin typeface="AdvOT833fb896"/>
              </a:rPr>
              <a:t> for data </a:t>
            </a:r>
            <a:r>
              <a:rPr lang="nb-NO" sz="2400" dirty="0" err="1">
                <a:effectLst/>
                <a:latin typeface="AdvOT833fb896"/>
              </a:rPr>
              <a:t>use</a:t>
            </a:r>
            <a:r>
              <a:rPr lang="nb-NO" sz="2400" dirty="0">
                <a:effectLst/>
                <a:latin typeface="AdvOT833fb896"/>
              </a:rPr>
              <a:t>. </a:t>
            </a:r>
            <a:endParaRPr lang="nb-NO" sz="3200" dirty="0"/>
          </a:p>
          <a:p>
            <a:endParaRPr lang="nb-NO" sz="3600" dirty="0"/>
          </a:p>
        </p:txBody>
      </p:sp>
      <p:sp>
        <p:nvSpPr>
          <p:cNvPr id="4" name="Plassholder for bunntekst 3">
            <a:extLst>
              <a:ext uri="{FF2B5EF4-FFF2-40B4-BE49-F238E27FC236}">
                <a16:creationId xmlns:a16="http://schemas.microsoft.com/office/drawing/2014/main" id="{ADCF75D0-7D24-5BDE-3FAF-5112E72B75E7}"/>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884298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219CEB-1D9A-5CB0-9B46-5B36D80B16CA}"/>
              </a:ext>
            </a:extLst>
          </p:cNvPr>
          <p:cNvSpPr>
            <a:spLocks noGrp="1"/>
          </p:cNvSpPr>
          <p:nvPr>
            <p:ph type="title"/>
          </p:nvPr>
        </p:nvSpPr>
        <p:spPr/>
        <p:txBody>
          <a:bodyPr/>
          <a:lstStyle/>
          <a:p>
            <a:r>
              <a:rPr lang="nb-NO" dirty="0" err="1"/>
              <a:t>Implications</a:t>
            </a:r>
            <a:endParaRPr lang="nb-NO" dirty="0"/>
          </a:p>
        </p:txBody>
      </p:sp>
      <p:sp>
        <p:nvSpPr>
          <p:cNvPr id="3" name="Plassholder for innhold 2">
            <a:extLst>
              <a:ext uri="{FF2B5EF4-FFF2-40B4-BE49-F238E27FC236}">
                <a16:creationId xmlns:a16="http://schemas.microsoft.com/office/drawing/2014/main" id="{342A6D19-33E1-D65D-CC6D-4782B849656F}"/>
              </a:ext>
            </a:extLst>
          </p:cNvPr>
          <p:cNvSpPr>
            <a:spLocks noGrp="1"/>
          </p:cNvSpPr>
          <p:nvPr>
            <p:ph idx="1"/>
          </p:nvPr>
        </p:nvSpPr>
        <p:spPr/>
        <p:txBody>
          <a:bodyPr>
            <a:normAutofit/>
          </a:bodyPr>
          <a:lstStyle/>
          <a:p>
            <a:endParaRPr lang="nb-NO" sz="2800" dirty="0">
              <a:effectLst/>
              <a:latin typeface="+mn-lt"/>
            </a:endParaRPr>
          </a:p>
          <a:p>
            <a:endParaRPr lang="nb-NO" sz="2800" dirty="0">
              <a:latin typeface="+mn-lt"/>
            </a:endParaRPr>
          </a:p>
          <a:p>
            <a:r>
              <a:rPr lang="nb-NO" sz="2800" dirty="0">
                <a:effectLst/>
                <a:latin typeface="+mn-lt"/>
              </a:rPr>
              <a:t>The </a:t>
            </a:r>
            <a:r>
              <a:rPr lang="nb-NO" sz="2800" dirty="0" err="1">
                <a:effectLst/>
                <a:latin typeface="+mn-lt"/>
              </a:rPr>
              <a:t>context</a:t>
            </a:r>
            <a:r>
              <a:rPr lang="nb-NO" sz="2800" dirty="0">
                <a:effectLst/>
                <a:latin typeface="+mn-lt"/>
              </a:rPr>
              <a:t>-sensitive nature </a:t>
            </a:r>
            <a:r>
              <a:rPr lang="nb-NO" sz="2800" dirty="0" err="1">
                <a:effectLst/>
                <a:latin typeface="+mn-lt"/>
              </a:rPr>
              <a:t>of</a:t>
            </a:r>
            <a:r>
              <a:rPr lang="nb-NO" sz="2800" dirty="0">
                <a:effectLst/>
                <a:latin typeface="+mn-lt"/>
              </a:rPr>
              <a:t> </a:t>
            </a:r>
            <a:r>
              <a:rPr lang="nb-NO" sz="2800" dirty="0" err="1">
                <a:effectLst/>
                <a:latin typeface="+mn-lt"/>
              </a:rPr>
              <a:t>core</a:t>
            </a:r>
            <a:r>
              <a:rPr lang="nb-NO" sz="2800" dirty="0">
                <a:effectLst/>
                <a:latin typeface="+mn-lt"/>
              </a:rPr>
              <a:t> </a:t>
            </a:r>
            <a:r>
              <a:rPr lang="nb-NO" sz="2800" dirty="0" err="1">
                <a:effectLst/>
                <a:latin typeface="+mn-lt"/>
              </a:rPr>
              <a:t>practices</a:t>
            </a:r>
            <a:r>
              <a:rPr lang="nb-NO" sz="2800" dirty="0">
                <a:effectLst/>
                <a:latin typeface="+mn-lt"/>
              </a:rPr>
              <a:t> </a:t>
            </a:r>
            <a:endParaRPr lang="nb-NO" sz="2800" dirty="0">
              <a:latin typeface="+mn-lt"/>
            </a:endParaRPr>
          </a:p>
          <a:p>
            <a:r>
              <a:rPr lang="nb-NO" sz="2800" dirty="0" err="1">
                <a:effectLst/>
                <a:latin typeface="+mn-lt"/>
              </a:rPr>
              <a:t>Instructional</a:t>
            </a:r>
            <a:r>
              <a:rPr lang="nb-NO" sz="2800" dirty="0">
                <a:effectLst/>
                <a:latin typeface="+mn-lt"/>
              </a:rPr>
              <a:t> </a:t>
            </a:r>
            <a:r>
              <a:rPr lang="nb-NO" sz="2800" dirty="0" err="1">
                <a:effectLst/>
                <a:latin typeface="+mn-lt"/>
              </a:rPr>
              <a:t>leadership</a:t>
            </a:r>
            <a:r>
              <a:rPr lang="nb-NO" sz="2800" dirty="0">
                <a:effectLst/>
                <a:latin typeface="+mn-lt"/>
              </a:rPr>
              <a:t> as a </a:t>
            </a:r>
            <a:r>
              <a:rPr lang="nb-NO" sz="2800" dirty="0" err="1">
                <a:effectLst/>
                <a:latin typeface="+mn-lt"/>
              </a:rPr>
              <a:t>learning</a:t>
            </a:r>
            <a:r>
              <a:rPr lang="nb-NO" sz="2800" dirty="0">
                <a:effectLst/>
                <a:latin typeface="+mn-lt"/>
              </a:rPr>
              <a:t> </a:t>
            </a:r>
            <a:r>
              <a:rPr lang="nb-NO" sz="2800" dirty="0" err="1">
                <a:effectLst/>
                <a:latin typeface="+mn-lt"/>
              </a:rPr>
              <a:t>endeavor</a:t>
            </a:r>
            <a:r>
              <a:rPr lang="nb-NO" sz="2800" dirty="0">
                <a:effectLst/>
                <a:latin typeface="+mn-lt"/>
              </a:rPr>
              <a:t> </a:t>
            </a:r>
            <a:endParaRPr lang="nb-NO" sz="2800" dirty="0">
              <a:latin typeface="+mn-lt"/>
            </a:endParaRPr>
          </a:p>
        </p:txBody>
      </p:sp>
      <p:sp>
        <p:nvSpPr>
          <p:cNvPr id="4" name="Plassholder for bunntekst 3">
            <a:extLst>
              <a:ext uri="{FF2B5EF4-FFF2-40B4-BE49-F238E27FC236}">
                <a16:creationId xmlns:a16="http://schemas.microsoft.com/office/drawing/2014/main" id="{34234629-AC7E-325F-D406-4A553E748F6A}"/>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1231499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503F85-9654-4C13-8D84-A14473E69FAD}"/>
              </a:ext>
            </a:extLst>
          </p:cNvPr>
          <p:cNvSpPr>
            <a:spLocks noGrp="1"/>
          </p:cNvSpPr>
          <p:nvPr>
            <p:ph type="title"/>
          </p:nvPr>
        </p:nvSpPr>
        <p:spPr/>
        <p:txBody>
          <a:bodyPr/>
          <a:lstStyle/>
          <a:p>
            <a:r>
              <a:rPr lang="nb-NO" sz="4800" dirty="0" err="1">
                <a:solidFill>
                  <a:schemeClr val="accent2"/>
                </a:solidFill>
              </a:rPr>
              <a:t>Reflections</a:t>
            </a:r>
            <a:endParaRPr lang="nb-NO" dirty="0">
              <a:solidFill>
                <a:schemeClr val="accent2"/>
              </a:solidFill>
            </a:endParaRPr>
          </a:p>
        </p:txBody>
      </p:sp>
      <p:sp>
        <p:nvSpPr>
          <p:cNvPr id="3" name="Plassholder for innhold 2">
            <a:extLst>
              <a:ext uri="{FF2B5EF4-FFF2-40B4-BE49-F238E27FC236}">
                <a16:creationId xmlns:a16="http://schemas.microsoft.com/office/drawing/2014/main" id="{A3A00626-7567-4A5D-AF89-4A3A23FD1FFA}"/>
              </a:ext>
            </a:extLst>
          </p:cNvPr>
          <p:cNvSpPr>
            <a:spLocks noGrp="1"/>
          </p:cNvSpPr>
          <p:nvPr>
            <p:ph idx="1"/>
          </p:nvPr>
        </p:nvSpPr>
        <p:spPr/>
        <p:txBody>
          <a:bodyPr/>
          <a:lstStyle/>
          <a:p>
            <a:endParaRPr lang="nb-NO" dirty="0"/>
          </a:p>
          <a:p>
            <a:endParaRPr lang="nb-NO" dirty="0"/>
          </a:p>
          <a:p>
            <a:r>
              <a:rPr lang="nb-NO" dirty="0" err="1"/>
              <a:t>What</a:t>
            </a:r>
            <a:r>
              <a:rPr lang="nb-NO" dirty="0"/>
              <a:t> is </a:t>
            </a:r>
            <a:r>
              <a:rPr lang="nb-NO" dirty="0" err="1"/>
              <a:t>your</a:t>
            </a:r>
            <a:r>
              <a:rPr lang="nb-NO" dirty="0"/>
              <a:t> </a:t>
            </a:r>
            <a:r>
              <a:rPr lang="nb-NO" dirty="0" err="1"/>
              <a:t>understanding</a:t>
            </a:r>
            <a:r>
              <a:rPr lang="nb-NO" dirty="0"/>
              <a:t> </a:t>
            </a:r>
            <a:r>
              <a:rPr lang="nb-NO" dirty="0" err="1"/>
              <a:t>of</a:t>
            </a:r>
            <a:r>
              <a:rPr lang="nb-NO" dirty="0"/>
              <a:t> </a:t>
            </a:r>
            <a:r>
              <a:rPr lang="nb-NO" dirty="0" err="1"/>
              <a:t>the</a:t>
            </a:r>
            <a:r>
              <a:rPr lang="nb-NO" dirty="0"/>
              <a:t> </a:t>
            </a:r>
            <a:r>
              <a:rPr lang="nb-NO" dirty="0" err="1"/>
              <a:t>study</a:t>
            </a:r>
            <a:r>
              <a:rPr lang="nb-NO" dirty="0"/>
              <a:t>?</a:t>
            </a:r>
          </a:p>
          <a:p>
            <a:r>
              <a:rPr lang="nb-NO" dirty="0"/>
              <a:t>How </a:t>
            </a:r>
            <a:r>
              <a:rPr lang="nb-NO" dirty="0" err="1"/>
              <a:t>does</a:t>
            </a:r>
            <a:r>
              <a:rPr lang="nb-NO" dirty="0"/>
              <a:t> </a:t>
            </a:r>
            <a:r>
              <a:rPr lang="nb-NO" dirty="0" err="1"/>
              <a:t>the</a:t>
            </a:r>
            <a:r>
              <a:rPr lang="nb-NO" dirty="0"/>
              <a:t> </a:t>
            </a:r>
            <a:r>
              <a:rPr lang="nb-NO" dirty="0" err="1"/>
              <a:t>study</a:t>
            </a:r>
            <a:r>
              <a:rPr lang="nb-NO" dirty="0"/>
              <a:t> </a:t>
            </a:r>
            <a:r>
              <a:rPr lang="nb-NO" dirty="0" err="1"/>
              <a:t>relate</a:t>
            </a:r>
            <a:r>
              <a:rPr lang="nb-NO" dirty="0"/>
              <a:t> to </a:t>
            </a:r>
            <a:r>
              <a:rPr lang="nb-NO" dirty="0" err="1"/>
              <a:t>your</a:t>
            </a:r>
            <a:r>
              <a:rPr lang="nb-NO" dirty="0"/>
              <a:t> </a:t>
            </a:r>
            <a:r>
              <a:rPr lang="nb-NO" dirty="0" err="1"/>
              <a:t>context</a:t>
            </a:r>
            <a:r>
              <a:rPr lang="nb-NO" dirty="0"/>
              <a:t>?</a:t>
            </a:r>
          </a:p>
        </p:txBody>
      </p:sp>
      <p:sp>
        <p:nvSpPr>
          <p:cNvPr id="4" name="Plassholder for bunntekst 3">
            <a:extLst>
              <a:ext uri="{FF2B5EF4-FFF2-40B4-BE49-F238E27FC236}">
                <a16:creationId xmlns:a16="http://schemas.microsoft.com/office/drawing/2014/main" id="{92A91102-3826-444B-843F-4E84B531C02F}"/>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484700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08F008-D9B3-494B-9FD1-B808F28E4E59}"/>
              </a:ext>
            </a:extLst>
          </p:cNvPr>
          <p:cNvSpPr>
            <a:spLocks noGrp="1"/>
          </p:cNvSpPr>
          <p:nvPr>
            <p:ph type="ctrTitle"/>
          </p:nvPr>
        </p:nvSpPr>
        <p:spPr/>
        <p:txBody>
          <a:bodyPr/>
          <a:lstStyle/>
          <a:p>
            <a:r>
              <a:rPr lang="nb-NO" dirty="0"/>
              <a:t>Presentation 3</a:t>
            </a:r>
          </a:p>
        </p:txBody>
      </p:sp>
      <p:sp>
        <p:nvSpPr>
          <p:cNvPr id="3" name="Plassholder for innhold 2">
            <a:extLst>
              <a:ext uri="{FF2B5EF4-FFF2-40B4-BE49-F238E27FC236}">
                <a16:creationId xmlns:a16="http://schemas.microsoft.com/office/drawing/2014/main" id="{61BDC7E7-5976-4024-823B-90F853EA3430}"/>
              </a:ext>
            </a:extLst>
          </p:cNvPr>
          <p:cNvSpPr>
            <a:spLocks noGrp="1"/>
          </p:cNvSpPr>
          <p:nvPr>
            <p:ph type="subTitle" idx="1"/>
          </p:nvPr>
        </p:nvSpPr>
        <p:spPr/>
        <p:txBody>
          <a:bodyPr/>
          <a:lstStyle/>
          <a:p>
            <a:r>
              <a:rPr lang="en-GB" dirty="0"/>
              <a:t>Web-based knowledge resource – </a:t>
            </a:r>
          </a:p>
          <a:p>
            <a:r>
              <a:rPr lang="en-GB" dirty="0"/>
              <a:t>A tool in school-based competence development</a:t>
            </a:r>
            <a:endParaRPr lang="nb-NO" dirty="0"/>
          </a:p>
        </p:txBody>
      </p:sp>
      <p:sp>
        <p:nvSpPr>
          <p:cNvPr id="4" name="Plassholder for bunntekst 3">
            <a:extLst>
              <a:ext uri="{FF2B5EF4-FFF2-40B4-BE49-F238E27FC236}">
                <a16:creationId xmlns:a16="http://schemas.microsoft.com/office/drawing/2014/main" id="{AC130C05-29C1-4FF7-9E20-5A1FA1E31C1B}"/>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42835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25624" y="2059619"/>
            <a:ext cx="8115176" cy="3977197"/>
          </a:xfrm>
        </p:spPr>
        <p:txBody>
          <a:bodyPr>
            <a:normAutofit/>
          </a:bodyPr>
          <a:lstStyle/>
          <a:p>
            <a:r>
              <a:rPr lang="nn-NO" u="sng" dirty="0">
                <a:hlinkClick r:id="rId2"/>
              </a:rPr>
              <a:t>www.inn.no/sepu</a:t>
            </a:r>
            <a:endParaRPr lang="nn-NO" u="sng" dirty="0"/>
          </a:p>
          <a:p>
            <a:pPr marL="0" indent="0">
              <a:buNone/>
            </a:pPr>
            <a:endParaRPr lang="nn-NO" u="sng" dirty="0"/>
          </a:p>
          <a:p>
            <a:r>
              <a:rPr lang="nb-NO" dirty="0">
                <a:hlinkClick r:id="rId3"/>
              </a:rPr>
              <a:t>https://nb-no.facebook.com/inn.sepu/</a:t>
            </a:r>
            <a:endParaRPr lang="nb-NO" dirty="0"/>
          </a:p>
          <a:p>
            <a:endParaRPr lang="nb-NO" dirty="0"/>
          </a:p>
          <a:p>
            <a:r>
              <a:rPr lang="nb-NO" dirty="0">
                <a:hlinkClick r:id="rId4"/>
              </a:rPr>
              <a:t>https://netressurs-prod-app-service.azurewebsites.net/</a:t>
            </a:r>
            <a:endParaRPr lang="nb-NO" dirty="0"/>
          </a:p>
          <a:p>
            <a:r>
              <a:rPr lang="nb-NO" dirty="0">
                <a:hlinkClick r:id="rId5"/>
              </a:rPr>
              <a:t>https://e.sepu.no/</a:t>
            </a:r>
            <a:endParaRPr lang="nb-NO" dirty="0"/>
          </a:p>
          <a:p>
            <a:pPr marL="0" indent="0">
              <a:buNone/>
            </a:pPr>
            <a:endParaRPr lang="nb-NO" dirty="0"/>
          </a:p>
          <a:p>
            <a:pPr marL="0" indent="0">
              <a:buNone/>
            </a:pPr>
            <a:endParaRPr lang="nb-NO" dirty="0"/>
          </a:p>
          <a:p>
            <a:pPr marL="0" indent="0">
              <a:buNone/>
            </a:pPr>
            <a:endParaRPr lang="nb-NO" dirty="0"/>
          </a:p>
        </p:txBody>
      </p:sp>
      <p:pic>
        <p:nvPicPr>
          <p:cNvPr id="5" name="Bilde 4"/>
          <p:cNvPicPr>
            <a:picLocks noChangeAspect="1"/>
          </p:cNvPicPr>
          <p:nvPr/>
        </p:nvPicPr>
        <p:blipFill>
          <a:blip r:embed="rId6"/>
          <a:stretch>
            <a:fillRect/>
          </a:stretch>
        </p:blipFill>
        <p:spPr>
          <a:xfrm>
            <a:off x="491411" y="358324"/>
            <a:ext cx="10342040" cy="918405"/>
          </a:xfrm>
          <a:prstGeom prst="rect">
            <a:avLst/>
          </a:prstGeom>
        </p:spPr>
      </p:pic>
      <p:sp>
        <p:nvSpPr>
          <p:cNvPr id="9" name="Plassholder for bunntekst 8"/>
          <p:cNvSpPr>
            <a:spLocks noGrp="1"/>
          </p:cNvSpPr>
          <p:nvPr>
            <p:ph type="ftr" sz="quarter" idx="11"/>
          </p:nvPr>
        </p:nvSpPr>
        <p:spPr>
          <a:xfrm>
            <a:off x="4038600" y="6400413"/>
            <a:ext cx="3749675" cy="276999"/>
          </a:xfrm>
          <a:prstGeom prst="rect">
            <a:avLst/>
          </a:prstGeom>
        </p:spPr>
        <p:txBody>
          <a:bodyPr wrap="square">
            <a:spAutoFit/>
          </a:bodyPr>
          <a:lstStyle/>
          <a:p>
            <a:r>
              <a:rPr lang="en-US" dirty="0">
                <a:solidFill>
                  <a:schemeClr val="tx1"/>
                </a:solidFill>
              </a:rPr>
              <a:t>Inland Norway University of Applied Sciences </a:t>
            </a:r>
          </a:p>
        </p:txBody>
      </p:sp>
    </p:spTree>
    <p:extLst>
      <p:ext uri="{BB962C8B-B14F-4D97-AF65-F5344CB8AC3E}">
        <p14:creationId xmlns:p14="http://schemas.microsoft.com/office/powerpoint/2010/main" val="1702481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en-US"/>
              <a:t>Centre for studies of Educational Practice</a:t>
            </a:r>
            <a:endParaRPr lang="nb-NO"/>
          </a:p>
        </p:txBody>
      </p:sp>
      <p:pic>
        <p:nvPicPr>
          <p:cNvPr id="5" name="Plassholder for innhold 4">
            <a:extLst>
              <a:ext uri="{FF2B5EF4-FFF2-40B4-BE49-F238E27FC236}">
                <a16:creationId xmlns:a16="http://schemas.microsoft.com/office/drawing/2014/main" id="{D80EA9DD-C69A-4704-B580-87E2F693C08A}"/>
              </a:ext>
            </a:extLst>
          </p:cNvPr>
          <p:cNvPicPr>
            <a:picLocks noGrp="1" noChangeAspect="1"/>
          </p:cNvPicPr>
          <p:nvPr>
            <p:ph idx="1"/>
          </p:nvPr>
        </p:nvPicPr>
        <p:blipFill>
          <a:blip r:embed="rId2"/>
          <a:stretch>
            <a:fillRect/>
          </a:stretch>
        </p:blipFill>
        <p:spPr>
          <a:xfrm>
            <a:off x="228878" y="648182"/>
            <a:ext cx="10315659" cy="5708168"/>
          </a:xfrm>
          <a:prstGeom prst="rect">
            <a:avLst/>
          </a:prstGeom>
        </p:spPr>
      </p:pic>
      <p:sp>
        <p:nvSpPr>
          <p:cNvPr id="6" name="Avrundet rektangel 5">
            <a:extLst>
              <a:ext uri="{FF2B5EF4-FFF2-40B4-BE49-F238E27FC236}">
                <a16:creationId xmlns:a16="http://schemas.microsoft.com/office/drawing/2014/main" id="{26A0BDE1-9FDF-44C0-BCDD-A1EFE469F677}"/>
              </a:ext>
            </a:extLst>
          </p:cNvPr>
          <p:cNvSpPr/>
          <p:nvPr/>
        </p:nvSpPr>
        <p:spPr>
          <a:xfrm>
            <a:off x="4499201" y="4183781"/>
            <a:ext cx="2219218" cy="1294545"/>
          </a:xfrm>
          <a:prstGeom prst="roundRect">
            <a:avLst/>
          </a:prstGeom>
          <a:noFill/>
          <a:ln w="825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2707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8776DA-442A-4A52-BB76-88C6769B61A7}"/>
              </a:ext>
            </a:extLst>
          </p:cNvPr>
          <p:cNvSpPr>
            <a:spLocks noGrp="1"/>
          </p:cNvSpPr>
          <p:nvPr>
            <p:ph type="title"/>
          </p:nvPr>
        </p:nvSpPr>
        <p:spPr>
          <a:xfrm>
            <a:off x="838200" y="365125"/>
            <a:ext cx="9326563" cy="854075"/>
          </a:xfrm>
        </p:spPr>
        <p:txBody>
          <a:bodyPr/>
          <a:lstStyle/>
          <a:p>
            <a:r>
              <a:rPr lang="en-GB" dirty="0">
                <a:solidFill>
                  <a:schemeClr val="accent2"/>
                </a:solidFill>
              </a:rPr>
              <a:t>Context of the study</a:t>
            </a:r>
            <a:endParaRPr lang="nb-NO" dirty="0"/>
          </a:p>
        </p:txBody>
      </p:sp>
      <p:sp>
        <p:nvSpPr>
          <p:cNvPr id="3" name="Plassholder for innhold 2">
            <a:extLst>
              <a:ext uri="{FF2B5EF4-FFF2-40B4-BE49-F238E27FC236}">
                <a16:creationId xmlns:a16="http://schemas.microsoft.com/office/drawing/2014/main" id="{5E8DBC8D-B2D5-4290-9413-5623539FDB89}"/>
              </a:ext>
            </a:extLst>
          </p:cNvPr>
          <p:cNvSpPr>
            <a:spLocks noGrp="1"/>
          </p:cNvSpPr>
          <p:nvPr>
            <p:ph idx="1"/>
          </p:nvPr>
        </p:nvSpPr>
        <p:spPr/>
        <p:txBody>
          <a:bodyPr>
            <a:normAutofit/>
          </a:bodyPr>
          <a:lstStyle/>
          <a:p>
            <a:r>
              <a:rPr lang="en-US" dirty="0"/>
              <a:t>In 2017, the Norwegian government introduced a new model for professional development in schools.</a:t>
            </a:r>
          </a:p>
          <a:p>
            <a:r>
              <a:rPr lang="en-US" dirty="0"/>
              <a:t>The overall aim of this model is to raise quality and equity.</a:t>
            </a:r>
          </a:p>
          <a:p>
            <a:r>
              <a:rPr lang="en-US" dirty="0"/>
              <a:t>Guidelines from the Norwegian government:</a:t>
            </a:r>
          </a:p>
          <a:p>
            <a:pPr lvl="1"/>
            <a:r>
              <a:rPr lang="en-US" dirty="0"/>
              <a:t>The professional development should be </a:t>
            </a:r>
            <a:r>
              <a:rPr lang="en-US" b="1" dirty="0"/>
              <a:t>school-based</a:t>
            </a:r>
            <a:r>
              <a:rPr lang="en-US" dirty="0"/>
              <a:t>.</a:t>
            </a:r>
          </a:p>
          <a:p>
            <a:pPr lvl="1"/>
            <a:r>
              <a:rPr lang="en-US" dirty="0"/>
              <a:t>The professional development must take place in a </a:t>
            </a:r>
            <a:r>
              <a:rPr lang="en-US" b="1" dirty="0"/>
              <a:t>partnership</a:t>
            </a:r>
            <a:r>
              <a:rPr lang="en-US" dirty="0"/>
              <a:t> between the school owner and a university</a:t>
            </a:r>
            <a:endParaRPr lang="nb-NO" dirty="0"/>
          </a:p>
        </p:txBody>
      </p:sp>
      <p:sp>
        <p:nvSpPr>
          <p:cNvPr id="4" name="Plassholder for bunntekst 3">
            <a:extLst>
              <a:ext uri="{FF2B5EF4-FFF2-40B4-BE49-F238E27FC236}">
                <a16:creationId xmlns:a16="http://schemas.microsoft.com/office/drawing/2014/main" id="{D9835FDD-A94C-4CE9-A370-7496591F9ECB}"/>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1838899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68E1C9-CF32-43A9-AFC9-7B5F301F805E}"/>
              </a:ext>
            </a:extLst>
          </p:cNvPr>
          <p:cNvSpPr>
            <a:spLocks noGrp="1"/>
          </p:cNvSpPr>
          <p:nvPr>
            <p:ph type="title"/>
          </p:nvPr>
        </p:nvSpPr>
        <p:spPr>
          <a:xfrm>
            <a:off x="838200" y="365126"/>
            <a:ext cx="9330203" cy="977900"/>
          </a:xfrm>
        </p:spPr>
        <p:txBody>
          <a:bodyPr/>
          <a:lstStyle/>
          <a:p>
            <a:r>
              <a:rPr lang="nb-NO" dirty="0">
                <a:solidFill>
                  <a:schemeClr val="accent2"/>
                </a:solidFill>
              </a:rPr>
              <a:t>S</a:t>
            </a:r>
            <a:r>
              <a:rPr lang="en-US" dirty="0" err="1">
                <a:solidFill>
                  <a:schemeClr val="accent2"/>
                </a:solidFill>
              </a:rPr>
              <a:t>ePU’s</a:t>
            </a:r>
            <a:r>
              <a:rPr lang="en-US" dirty="0">
                <a:solidFill>
                  <a:schemeClr val="accent2"/>
                </a:solidFill>
              </a:rPr>
              <a:t> web-based knowledge resources</a:t>
            </a:r>
            <a:endParaRPr lang="nb-NO" dirty="0"/>
          </a:p>
        </p:txBody>
      </p:sp>
      <p:sp>
        <p:nvSpPr>
          <p:cNvPr id="3" name="Plassholder for innhold 2">
            <a:extLst>
              <a:ext uri="{FF2B5EF4-FFF2-40B4-BE49-F238E27FC236}">
                <a16:creationId xmlns:a16="http://schemas.microsoft.com/office/drawing/2014/main" id="{86354EFC-85A6-4B9D-A301-3EBA4E22FDE8}"/>
              </a:ext>
            </a:extLst>
          </p:cNvPr>
          <p:cNvSpPr>
            <a:spLocks noGrp="1"/>
          </p:cNvSpPr>
          <p:nvPr>
            <p:ph sz="half" idx="1"/>
          </p:nvPr>
        </p:nvSpPr>
        <p:spPr>
          <a:xfrm>
            <a:off x="838201" y="1825625"/>
            <a:ext cx="3105150" cy="4351338"/>
          </a:xfrm>
        </p:spPr>
        <p:txBody>
          <a:bodyPr/>
          <a:lstStyle/>
          <a:p>
            <a:pPr marL="514350" indent="-514350">
              <a:buFont typeface="+mj-lt"/>
              <a:buAutoNum type="arabicPeriod"/>
            </a:pPr>
            <a:r>
              <a:rPr lang="en-GB" dirty="0"/>
              <a:t>Data results portal</a:t>
            </a:r>
          </a:p>
          <a:p>
            <a:pPr marL="514350" indent="-514350">
              <a:buFont typeface="+mj-lt"/>
              <a:buAutoNum type="arabicPeriod"/>
            </a:pPr>
            <a:r>
              <a:rPr lang="en-GB" dirty="0"/>
              <a:t>A digital tool for Pedagogical analysis</a:t>
            </a:r>
          </a:p>
          <a:p>
            <a:pPr marL="514350" indent="-514350">
              <a:buFont typeface="+mj-lt"/>
              <a:buAutoNum type="arabicPeriod"/>
            </a:pPr>
            <a:r>
              <a:rPr lang="en-GB" dirty="0"/>
              <a:t>Online courses</a:t>
            </a:r>
          </a:p>
          <a:p>
            <a:pPr marL="0" indent="0">
              <a:buNone/>
            </a:pPr>
            <a:endParaRPr lang="en-GB" dirty="0"/>
          </a:p>
          <a:p>
            <a:pPr marL="0" indent="0">
              <a:buNone/>
            </a:pPr>
            <a:endParaRPr lang="nb-NO" dirty="0"/>
          </a:p>
        </p:txBody>
      </p:sp>
      <p:sp>
        <p:nvSpPr>
          <p:cNvPr id="5" name="Plassholder for bunntekst 4">
            <a:extLst>
              <a:ext uri="{FF2B5EF4-FFF2-40B4-BE49-F238E27FC236}">
                <a16:creationId xmlns:a16="http://schemas.microsoft.com/office/drawing/2014/main" id="{8EB448C5-D2A3-4099-B25C-51B77C9498F5}"/>
              </a:ext>
            </a:extLst>
          </p:cNvPr>
          <p:cNvSpPr>
            <a:spLocks noGrp="1"/>
          </p:cNvSpPr>
          <p:nvPr>
            <p:ph type="ftr" sz="quarter" idx="11"/>
          </p:nvPr>
        </p:nvSpPr>
        <p:spPr/>
        <p:txBody>
          <a:bodyPr/>
          <a:lstStyle/>
          <a:p>
            <a:r>
              <a:rPr lang="en-US"/>
              <a:t>Centre for studies of Educational Practice</a:t>
            </a:r>
            <a:endParaRPr lang="nb-NO"/>
          </a:p>
        </p:txBody>
      </p:sp>
      <p:pic>
        <p:nvPicPr>
          <p:cNvPr id="6" name="Plassholder for innhold 4">
            <a:extLst>
              <a:ext uri="{FF2B5EF4-FFF2-40B4-BE49-F238E27FC236}">
                <a16:creationId xmlns:a16="http://schemas.microsoft.com/office/drawing/2014/main" id="{1347BB99-A20F-4F00-8D56-F85E3F7E101E}"/>
              </a:ext>
            </a:extLst>
          </p:cNvPr>
          <p:cNvPicPr>
            <a:picLocks noGrp="1" noChangeAspect="1"/>
          </p:cNvPicPr>
          <p:nvPr>
            <p:ph sz="half" idx="2"/>
          </p:nvPr>
        </p:nvPicPr>
        <p:blipFill>
          <a:blip r:embed="rId2"/>
          <a:stretch>
            <a:fillRect/>
          </a:stretch>
        </p:blipFill>
        <p:spPr>
          <a:xfrm>
            <a:off x="4438651" y="1870075"/>
            <a:ext cx="6486524" cy="4351338"/>
          </a:xfrm>
          <a:prstGeom prst="rect">
            <a:avLst/>
          </a:prstGeom>
        </p:spPr>
      </p:pic>
    </p:spTree>
    <p:extLst>
      <p:ext uri="{BB962C8B-B14F-4D97-AF65-F5344CB8AC3E}">
        <p14:creationId xmlns:p14="http://schemas.microsoft.com/office/powerpoint/2010/main" val="94268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4F90A7-BD63-48C3-89A0-81F01519325C}"/>
              </a:ext>
            </a:extLst>
          </p:cNvPr>
          <p:cNvSpPr>
            <a:spLocks noGrp="1"/>
          </p:cNvSpPr>
          <p:nvPr>
            <p:ph type="title"/>
          </p:nvPr>
        </p:nvSpPr>
        <p:spPr>
          <a:xfrm>
            <a:off x="838200" y="365125"/>
            <a:ext cx="9330203" cy="758825"/>
          </a:xfrm>
        </p:spPr>
        <p:txBody>
          <a:bodyPr/>
          <a:lstStyle/>
          <a:p>
            <a:r>
              <a:rPr lang="en-GB" dirty="0">
                <a:solidFill>
                  <a:srgbClr val="009227"/>
                </a:solidFill>
              </a:rPr>
              <a:t>1. Data results portal</a:t>
            </a:r>
            <a:endParaRPr lang="nb-NO" dirty="0"/>
          </a:p>
        </p:txBody>
      </p:sp>
      <p:sp>
        <p:nvSpPr>
          <p:cNvPr id="3" name="Plassholder for innhold 2">
            <a:extLst>
              <a:ext uri="{FF2B5EF4-FFF2-40B4-BE49-F238E27FC236}">
                <a16:creationId xmlns:a16="http://schemas.microsoft.com/office/drawing/2014/main" id="{508D397F-0C93-4FCD-8D3C-F6F7B2068967}"/>
              </a:ext>
            </a:extLst>
          </p:cNvPr>
          <p:cNvSpPr>
            <a:spLocks noGrp="1"/>
          </p:cNvSpPr>
          <p:nvPr>
            <p:ph sz="half" idx="1"/>
          </p:nvPr>
        </p:nvSpPr>
        <p:spPr/>
        <p:txBody>
          <a:bodyPr>
            <a:normAutofit fontScale="92500" lnSpcReduction="20000"/>
          </a:bodyPr>
          <a:lstStyle/>
          <a:p>
            <a:r>
              <a:rPr lang="en-GB" dirty="0"/>
              <a:t>Data results for those schools that participate in a survey.</a:t>
            </a:r>
          </a:p>
          <a:p>
            <a:r>
              <a:rPr lang="en-GB" dirty="0"/>
              <a:t>They find their results, compared with other participants: </a:t>
            </a:r>
          </a:p>
          <a:p>
            <a:pPr lvl="1"/>
            <a:r>
              <a:rPr lang="en-GB" dirty="0"/>
              <a:t>How the pupils experience their everyday life at school.</a:t>
            </a:r>
          </a:p>
          <a:p>
            <a:pPr lvl="1"/>
            <a:r>
              <a:rPr lang="en-GB" dirty="0"/>
              <a:t>How their contact teacher assesses their social and academic achievement.</a:t>
            </a:r>
          </a:p>
          <a:p>
            <a:pPr lvl="1"/>
            <a:r>
              <a:rPr lang="en-GB" dirty="0"/>
              <a:t>How the parents </a:t>
            </a:r>
            <a:r>
              <a:rPr lang="en-US" dirty="0"/>
              <a:t>perceive the cooperation with the school.</a:t>
            </a:r>
          </a:p>
          <a:p>
            <a:pPr lvl="1"/>
            <a:r>
              <a:rPr lang="en-US" dirty="0"/>
              <a:t>How the teachers and school leaders assess their working situation and pedagogical practice.</a:t>
            </a:r>
            <a:endParaRPr lang="en-GB" dirty="0"/>
          </a:p>
          <a:p>
            <a:endParaRPr lang="nb-NO" dirty="0"/>
          </a:p>
        </p:txBody>
      </p:sp>
      <p:sp>
        <p:nvSpPr>
          <p:cNvPr id="5" name="Plassholder for bunntekst 4">
            <a:extLst>
              <a:ext uri="{FF2B5EF4-FFF2-40B4-BE49-F238E27FC236}">
                <a16:creationId xmlns:a16="http://schemas.microsoft.com/office/drawing/2014/main" id="{98B28BCC-22A1-42B5-8009-EA5400E621B7}"/>
              </a:ext>
            </a:extLst>
          </p:cNvPr>
          <p:cNvSpPr>
            <a:spLocks noGrp="1"/>
          </p:cNvSpPr>
          <p:nvPr>
            <p:ph type="ftr" sz="quarter" idx="11"/>
          </p:nvPr>
        </p:nvSpPr>
        <p:spPr/>
        <p:txBody>
          <a:bodyPr/>
          <a:lstStyle/>
          <a:p>
            <a:r>
              <a:rPr lang="en-US"/>
              <a:t>Centre for studies of Educational Practice</a:t>
            </a:r>
            <a:endParaRPr lang="nb-NO"/>
          </a:p>
        </p:txBody>
      </p:sp>
      <p:pic>
        <p:nvPicPr>
          <p:cNvPr id="6" name="Plassholder for innhold 5">
            <a:extLst>
              <a:ext uri="{FF2B5EF4-FFF2-40B4-BE49-F238E27FC236}">
                <a16:creationId xmlns:a16="http://schemas.microsoft.com/office/drawing/2014/main" id="{B9D9AD3C-857D-42A3-9994-6D8572F98E2F}"/>
              </a:ext>
            </a:extLst>
          </p:cNvPr>
          <p:cNvPicPr>
            <a:picLocks noGrp="1" noChangeAspect="1"/>
          </p:cNvPicPr>
          <p:nvPr>
            <p:ph sz="half" idx="2"/>
          </p:nvPr>
        </p:nvPicPr>
        <p:blipFill>
          <a:blip r:embed="rId2"/>
          <a:stretch>
            <a:fillRect/>
          </a:stretch>
        </p:blipFill>
        <p:spPr>
          <a:xfrm>
            <a:off x="5678487" y="1825625"/>
            <a:ext cx="5113337" cy="4351338"/>
          </a:xfrm>
          <a:prstGeom prst="rect">
            <a:avLst/>
          </a:prstGeom>
        </p:spPr>
      </p:pic>
    </p:spTree>
    <p:extLst>
      <p:ext uri="{BB962C8B-B14F-4D97-AF65-F5344CB8AC3E}">
        <p14:creationId xmlns:p14="http://schemas.microsoft.com/office/powerpoint/2010/main" val="1869356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048557-4C54-4A84-BEDF-B9DBDC9D9928}"/>
              </a:ext>
            </a:extLst>
          </p:cNvPr>
          <p:cNvSpPr>
            <a:spLocks noGrp="1"/>
          </p:cNvSpPr>
          <p:nvPr>
            <p:ph type="title"/>
          </p:nvPr>
        </p:nvSpPr>
        <p:spPr>
          <a:xfrm>
            <a:off x="838200" y="365125"/>
            <a:ext cx="9839960" cy="772795"/>
          </a:xfrm>
        </p:spPr>
        <p:txBody>
          <a:bodyPr/>
          <a:lstStyle/>
          <a:p>
            <a:r>
              <a:rPr lang="nb-NO" dirty="0">
                <a:solidFill>
                  <a:schemeClr val="accent2"/>
                </a:solidFill>
              </a:rPr>
              <a:t>2. D</a:t>
            </a:r>
            <a:r>
              <a:rPr lang="en-US" dirty="0" err="1">
                <a:solidFill>
                  <a:schemeClr val="accent2"/>
                </a:solidFill>
              </a:rPr>
              <a:t>igital</a:t>
            </a:r>
            <a:r>
              <a:rPr lang="en-US" dirty="0">
                <a:solidFill>
                  <a:schemeClr val="accent2"/>
                </a:solidFill>
              </a:rPr>
              <a:t> tool for Pedagogical analysis</a:t>
            </a:r>
            <a:endParaRPr lang="nb-NO" dirty="0"/>
          </a:p>
        </p:txBody>
      </p:sp>
      <p:pic>
        <p:nvPicPr>
          <p:cNvPr id="5" name="Plassholder for innhold 4">
            <a:extLst>
              <a:ext uri="{FF2B5EF4-FFF2-40B4-BE49-F238E27FC236}">
                <a16:creationId xmlns:a16="http://schemas.microsoft.com/office/drawing/2014/main" id="{70A38C38-525D-4503-ABE4-60D9EB6B2F77}"/>
              </a:ext>
            </a:extLst>
          </p:cNvPr>
          <p:cNvPicPr>
            <a:picLocks noGrp="1" noChangeAspect="1"/>
          </p:cNvPicPr>
          <p:nvPr>
            <p:ph idx="1"/>
          </p:nvPr>
        </p:nvPicPr>
        <p:blipFill>
          <a:blip r:embed="rId2"/>
          <a:stretch>
            <a:fillRect/>
          </a:stretch>
        </p:blipFill>
        <p:spPr>
          <a:xfrm>
            <a:off x="838200" y="1825624"/>
            <a:ext cx="9250680" cy="4530725"/>
          </a:xfrm>
          <a:prstGeom prst="rect">
            <a:avLst/>
          </a:prstGeom>
        </p:spPr>
      </p:pic>
      <p:sp>
        <p:nvSpPr>
          <p:cNvPr id="4" name="Plassholder for bunntekst 3">
            <a:extLst>
              <a:ext uri="{FF2B5EF4-FFF2-40B4-BE49-F238E27FC236}">
                <a16:creationId xmlns:a16="http://schemas.microsoft.com/office/drawing/2014/main" id="{80C673AA-91B5-42AD-B50D-A54420C01D56}"/>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463571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33ECD3-9397-4A71-AADA-25FC238CD635}"/>
              </a:ext>
            </a:extLst>
          </p:cNvPr>
          <p:cNvSpPr>
            <a:spLocks noGrp="1"/>
          </p:cNvSpPr>
          <p:nvPr>
            <p:ph type="title"/>
          </p:nvPr>
        </p:nvSpPr>
        <p:spPr>
          <a:xfrm>
            <a:off x="838200" y="365125"/>
            <a:ext cx="9326563" cy="711835"/>
          </a:xfrm>
        </p:spPr>
        <p:txBody>
          <a:bodyPr/>
          <a:lstStyle/>
          <a:p>
            <a:r>
              <a:rPr lang="nb-NO" dirty="0">
                <a:solidFill>
                  <a:schemeClr val="accent2"/>
                </a:solidFill>
              </a:rPr>
              <a:t>3. Online </a:t>
            </a:r>
            <a:r>
              <a:rPr lang="nb-NO" dirty="0" err="1">
                <a:solidFill>
                  <a:schemeClr val="accent2"/>
                </a:solidFill>
              </a:rPr>
              <a:t>courses</a:t>
            </a:r>
            <a:endParaRPr lang="nb-NO" dirty="0"/>
          </a:p>
        </p:txBody>
      </p:sp>
      <p:sp>
        <p:nvSpPr>
          <p:cNvPr id="3" name="Plassholder for innhold 2">
            <a:extLst>
              <a:ext uri="{FF2B5EF4-FFF2-40B4-BE49-F238E27FC236}">
                <a16:creationId xmlns:a16="http://schemas.microsoft.com/office/drawing/2014/main" id="{03D6E575-972C-45BD-A942-7DF86438F970}"/>
              </a:ext>
            </a:extLst>
          </p:cNvPr>
          <p:cNvSpPr>
            <a:spLocks noGrp="1"/>
          </p:cNvSpPr>
          <p:nvPr>
            <p:ph idx="1"/>
          </p:nvPr>
        </p:nvSpPr>
        <p:spPr>
          <a:xfrm>
            <a:off x="838200" y="1690688"/>
            <a:ext cx="9326563" cy="4486275"/>
          </a:xfrm>
        </p:spPr>
        <p:txBody>
          <a:bodyPr>
            <a:normAutofit lnSpcReduction="10000"/>
          </a:bodyPr>
          <a:lstStyle/>
          <a:p>
            <a:r>
              <a:rPr lang="en-GB" dirty="0"/>
              <a:t>An online course </a:t>
            </a:r>
            <a:r>
              <a:rPr lang="en-US" dirty="0"/>
              <a:t>consists of several modules</a:t>
            </a:r>
          </a:p>
          <a:p>
            <a:pPr lvl="1"/>
            <a:r>
              <a:rPr lang="en-US" dirty="0"/>
              <a:t>Different topics (</a:t>
            </a:r>
            <a:r>
              <a:rPr lang="en-US" dirty="0" err="1"/>
              <a:t>ie</a:t>
            </a:r>
            <a:r>
              <a:rPr lang="en-US" dirty="0"/>
              <a:t>. Feedback)</a:t>
            </a:r>
          </a:p>
          <a:p>
            <a:pPr lvl="1"/>
            <a:r>
              <a:rPr lang="en-US" dirty="0"/>
              <a:t>Timeframe is usually one school year</a:t>
            </a:r>
          </a:p>
          <a:p>
            <a:r>
              <a:rPr lang="en-GB" dirty="0"/>
              <a:t>A module consists of:</a:t>
            </a:r>
          </a:p>
          <a:p>
            <a:pPr lvl="1"/>
            <a:r>
              <a:rPr lang="en-GB" dirty="0"/>
              <a:t>Preparatory work (individual)</a:t>
            </a:r>
          </a:p>
          <a:p>
            <a:pPr lvl="2"/>
            <a:r>
              <a:rPr lang="en-GB" dirty="0"/>
              <a:t>Reading literature</a:t>
            </a:r>
          </a:p>
          <a:p>
            <a:pPr lvl="2"/>
            <a:r>
              <a:rPr lang="en-GB" dirty="0"/>
              <a:t>Watch a film clip</a:t>
            </a:r>
          </a:p>
          <a:p>
            <a:pPr lvl="2"/>
            <a:r>
              <a:rPr lang="en-GB" dirty="0"/>
              <a:t>Do an analysis</a:t>
            </a:r>
          </a:p>
          <a:p>
            <a:pPr lvl="1"/>
            <a:r>
              <a:rPr lang="en-GB" dirty="0"/>
              <a:t>Tasks in the meeting (PLC)</a:t>
            </a:r>
          </a:p>
          <a:p>
            <a:pPr lvl="2"/>
            <a:r>
              <a:rPr lang="en-GB" dirty="0"/>
              <a:t>Individual and group reflections about the preparatory work or own practice</a:t>
            </a:r>
          </a:p>
          <a:p>
            <a:pPr lvl="2"/>
            <a:r>
              <a:rPr lang="en-GB" dirty="0"/>
              <a:t>Discussions</a:t>
            </a:r>
          </a:p>
          <a:p>
            <a:pPr lvl="1"/>
            <a:r>
              <a:rPr lang="en-GB" dirty="0"/>
              <a:t>Tasks between meetings (individual or in pairs)</a:t>
            </a:r>
          </a:p>
          <a:p>
            <a:pPr lvl="2"/>
            <a:r>
              <a:rPr lang="en-GB" dirty="0"/>
              <a:t>Training of pedagogical skills </a:t>
            </a:r>
          </a:p>
          <a:p>
            <a:pPr lvl="1"/>
            <a:endParaRPr lang="en-GB" dirty="0"/>
          </a:p>
        </p:txBody>
      </p:sp>
      <p:sp>
        <p:nvSpPr>
          <p:cNvPr id="4" name="Plassholder for bunntekst 3">
            <a:extLst>
              <a:ext uri="{FF2B5EF4-FFF2-40B4-BE49-F238E27FC236}">
                <a16:creationId xmlns:a16="http://schemas.microsoft.com/office/drawing/2014/main" id="{2AC0AB8E-48C6-4043-975B-1FC87EA102F5}"/>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1749414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34390F-82BC-4DB2-A033-51607AD2900A}"/>
              </a:ext>
            </a:extLst>
          </p:cNvPr>
          <p:cNvSpPr>
            <a:spLocks noGrp="1"/>
          </p:cNvSpPr>
          <p:nvPr>
            <p:ph type="title"/>
          </p:nvPr>
        </p:nvSpPr>
        <p:spPr>
          <a:xfrm>
            <a:off x="838200" y="365125"/>
            <a:ext cx="9789160" cy="915035"/>
          </a:xfrm>
        </p:spPr>
        <p:txBody>
          <a:bodyPr>
            <a:normAutofit/>
          </a:bodyPr>
          <a:lstStyle/>
          <a:p>
            <a:r>
              <a:rPr lang="en-GB" dirty="0">
                <a:solidFill>
                  <a:schemeClr val="accent2"/>
                </a:solidFill>
              </a:rPr>
              <a:t>Research questions</a:t>
            </a:r>
            <a:endParaRPr lang="nb-NO" dirty="0"/>
          </a:p>
        </p:txBody>
      </p:sp>
      <p:sp>
        <p:nvSpPr>
          <p:cNvPr id="3" name="Plassholder for innhold 2">
            <a:extLst>
              <a:ext uri="{FF2B5EF4-FFF2-40B4-BE49-F238E27FC236}">
                <a16:creationId xmlns:a16="http://schemas.microsoft.com/office/drawing/2014/main" id="{E089176A-3EF2-40B4-8A0E-8669B5BB6FC7}"/>
              </a:ext>
            </a:extLst>
          </p:cNvPr>
          <p:cNvSpPr>
            <a:spLocks noGrp="1"/>
          </p:cNvSpPr>
          <p:nvPr>
            <p:ph idx="1"/>
          </p:nvPr>
        </p:nvSpPr>
        <p:spPr/>
        <p:txBody>
          <a:bodyPr>
            <a:normAutofit fontScale="92500"/>
          </a:bodyPr>
          <a:lstStyle/>
          <a:p>
            <a:endParaRPr lang="en-GB" dirty="0"/>
          </a:p>
          <a:p>
            <a:endParaRPr lang="en-GB" dirty="0"/>
          </a:p>
          <a:p>
            <a:r>
              <a:rPr lang="en-GB" sz="3600" dirty="0"/>
              <a:t>In what way are the web resource perceived to be a support for teachers and school leaders? </a:t>
            </a:r>
          </a:p>
          <a:p>
            <a:endParaRPr lang="en-GB" dirty="0"/>
          </a:p>
          <a:p>
            <a:endParaRPr lang="en-GB" dirty="0"/>
          </a:p>
          <a:p>
            <a:pPr marL="0" indent="0">
              <a:buNone/>
            </a:pPr>
            <a:endParaRPr lang="en-GB" dirty="0"/>
          </a:p>
          <a:p>
            <a:pPr marL="0" indent="0">
              <a:buNone/>
            </a:pPr>
            <a:r>
              <a:rPr lang="en-GB" sz="1700" dirty="0"/>
              <a:t>Gustavsen, A.M., Løken, G. og </a:t>
            </a:r>
            <a:r>
              <a:rPr lang="en-GB" sz="1700" dirty="0" err="1"/>
              <a:t>Nordahl</a:t>
            </a:r>
            <a:r>
              <a:rPr lang="en-GB" sz="1700" dirty="0"/>
              <a:t>, S. (2022). </a:t>
            </a:r>
            <a:r>
              <a:rPr lang="en-GB" sz="1700" i="1" dirty="0" err="1"/>
              <a:t>Nettbasert</a:t>
            </a:r>
            <a:r>
              <a:rPr lang="en-GB" sz="1700" i="1" dirty="0"/>
              <a:t> </a:t>
            </a:r>
            <a:r>
              <a:rPr lang="en-GB" sz="1700" i="1" dirty="0" err="1"/>
              <a:t>kunnskapsressurs</a:t>
            </a:r>
            <a:r>
              <a:rPr lang="en-GB" sz="1700" i="1" dirty="0"/>
              <a:t> </a:t>
            </a:r>
            <a:r>
              <a:rPr lang="en-GB" sz="1700" i="1" dirty="0" err="1"/>
              <a:t>som</a:t>
            </a:r>
            <a:r>
              <a:rPr lang="en-GB" sz="1700" i="1" dirty="0"/>
              <a:t> </a:t>
            </a:r>
            <a:r>
              <a:rPr lang="en-GB" sz="1700" i="1" dirty="0" err="1"/>
              <a:t>verktøy</a:t>
            </a:r>
            <a:r>
              <a:rPr lang="en-GB" sz="1700" i="1" dirty="0"/>
              <a:t> i barnehage- og </a:t>
            </a:r>
            <a:r>
              <a:rPr lang="en-GB" sz="1700" i="1" dirty="0" err="1"/>
              <a:t>skolebasert</a:t>
            </a:r>
            <a:r>
              <a:rPr lang="en-GB" sz="1700" i="1" dirty="0"/>
              <a:t> </a:t>
            </a:r>
            <a:r>
              <a:rPr lang="en-GB" sz="1700" i="1" dirty="0" err="1"/>
              <a:t>kompetanseutvikling</a:t>
            </a:r>
            <a:r>
              <a:rPr lang="en-GB" sz="1700" dirty="0"/>
              <a:t>. Elverum: Høgskolen i Innlandet 2022 s. 171-199: </a:t>
            </a:r>
            <a:r>
              <a:rPr lang="en-GB" sz="1700" dirty="0">
                <a:hlinkClick r:id="rId2"/>
              </a:rPr>
              <a:t>https://brage.inn.no/inn-xmlui/bitstream/handle/11250/2996227/Skriftserien15_2022_Online.pdf?sequence=5&amp;isAllowed=y</a:t>
            </a:r>
            <a:r>
              <a:rPr lang="en-GB" sz="1700" dirty="0"/>
              <a:t> </a:t>
            </a:r>
          </a:p>
        </p:txBody>
      </p:sp>
      <p:sp>
        <p:nvSpPr>
          <p:cNvPr id="4" name="Plassholder for bunntekst 3">
            <a:extLst>
              <a:ext uri="{FF2B5EF4-FFF2-40B4-BE49-F238E27FC236}">
                <a16:creationId xmlns:a16="http://schemas.microsoft.com/office/drawing/2014/main" id="{85FF114E-6C34-4349-8171-06D8DC66F5E6}"/>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54617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B713CC-F957-4AED-B41F-B9416D7D9867}"/>
              </a:ext>
            </a:extLst>
          </p:cNvPr>
          <p:cNvSpPr>
            <a:spLocks noGrp="1"/>
          </p:cNvSpPr>
          <p:nvPr>
            <p:ph type="title"/>
          </p:nvPr>
        </p:nvSpPr>
        <p:spPr>
          <a:xfrm>
            <a:off x="838200" y="365126"/>
            <a:ext cx="10067925" cy="1035050"/>
          </a:xfrm>
        </p:spPr>
        <p:txBody>
          <a:bodyPr>
            <a:normAutofit/>
          </a:bodyPr>
          <a:lstStyle/>
          <a:p>
            <a:r>
              <a:rPr lang="nb-NO" dirty="0" err="1">
                <a:solidFill>
                  <a:schemeClr val="accent2"/>
                </a:solidFill>
              </a:rPr>
              <a:t>Findings</a:t>
            </a:r>
            <a:endParaRPr lang="nb-NO" dirty="0"/>
          </a:p>
        </p:txBody>
      </p:sp>
      <p:sp>
        <p:nvSpPr>
          <p:cNvPr id="3" name="Plassholder for innhold 2">
            <a:extLst>
              <a:ext uri="{FF2B5EF4-FFF2-40B4-BE49-F238E27FC236}">
                <a16:creationId xmlns:a16="http://schemas.microsoft.com/office/drawing/2014/main" id="{1E0DE409-39D3-4469-A4D2-075DBECF1867}"/>
              </a:ext>
            </a:extLst>
          </p:cNvPr>
          <p:cNvSpPr>
            <a:spLocks noGrp="1"/>
          </p:cNvSpPr>
          <p:nvPr>
            <p:ph idx="1"/>
          </p:nvPr>
        </p:nvSpPr>
        <p:spPr/>
        <p:txBody>
          <a:bodyPr>
            <a:normAutofit lnSpcReduction="10000"/>
          </a:bodyPr>
          <a:lstStyle/>
          <a:p>
            <a:r>
              <a:rPr lang="en-GB" dirty="0"/>
              <a:t>They perceive that the web-based knowledge resource support:</a:t>
            </a:r>
          </a:p>
          <a:p>
            <a:pPr lvl="1"/>
            <a:r>
              <a:rPr lang="en-GB" dirty="0"/>
              <a:t>their reflection, by in example changing their perspective.</a:t>
            </a:r>
          </a:p>
          <a:p>
            <a:pPr lvl="1"/>
            <a:r>
              <a:rPr lang="en-US" dirty="0"/>
              <a:t>for creating common attitudes in school.</a:t>
            </a:r>
          </a:p>
          <a:p>
            <a:pPr lvl="1"/>
            <a:r>
              <a:rPr lang="en-US" dirty="0"/>
              <a:t>for developing of knowledge and skills (like using data, analytical skills and competence to implement measures.)</a:t>
            </a:r>
          </a:p>
          <a:p>
            <a:pPr lvl="1"/>
            <a:r>
              <a:rPr lang="en-US" dirty="0"/>
              <a:t>organization of the professional development, by having a clear structure (PLC, how many meetings a year, describing of tasks under and between meetings, and so on).</a:t>
            </a:r>
          </a:p>
          <a:p>
            <a:r>
              <a:rPr lang="en-GB" dirty="0"/>
              <a:t>But they also say that a support from a web-based knowledge resource is not enough in their professional development.</a:t>
            </a:r>
          </a:p>
          <a:p>
            <a:pPr lvl="1"/>
            <a:endParaRPr lang="en-US" dirty="0"/>
          </a:p>
          <a:p>
            <a:pPr lvl="1"/>
            <a:endParaRPr lang="en-US" dirty="0"/>
          </a:p>
          <a:p>
            <a:pPr lvl="1"/>
            <a:endParaRPr lang="en-GB" dirty="0"/>
          </a:p>
          <a:p>
            <a:pPr lvl="1"/>
            <a:endParaRPr lang="en-GB" dirty="0"/>
          </a:p>
          <a:p>
            <a:pPr lvl="1"/>
            <a:endParaRPr lang="en-GB" dirty="0"/>
          </a:p>
          <a:p>
            <a:pPr lvl="1"/>
            <a:endParaRPr lang="nb-NO" dirty="0"/>
          </a:p>
        </p:txBody>
      </p:sp>
      <p:sp>
        <p:nvSpPr>
          <p:cNvPr id="4" name="Plassholder for bunntekst 3">
            <a:extLst>
              <a:ext uri="{FF2B5EF4-FFF2-40B4-BE49-F238E27FC236}">
                <a16:creationId xmlns:a16="http://schemas.microsoft.com/office/drawing/2014/main" id="{38236944-DFC4-4000-B5A0-F32E3250DE6A}"/>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560017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A391D2-2DB6-4677-884E-ABF4FE85E0D5}"/>
              </a:ext>
            </a:extLst>
          </p:cNvPr>
          <p:cNvSpPr>
            <a:spLocks noGrp="1"/>
          </p:cNvSpPr>
          <p:nvPr>
            <p:ph type="title"/>
          </p:nvPr>
        </p:nvSpPr>
        <p:spPr>
          <a:xfrm>
            <a:off x="838200" y="136525"/>
            <a:ext cx="9326563" cy="1325563"/>
          </a:xfrm>
        </p:spPr>
        <p:txBody>
          <a:bodyPr>
            <a:normAutofit/>
          </a:bodyPr>
          <a:lstStyle/>
          <a:p>
            <a:r>
              <a:rPr lang="nb-NO" dirty="0">
                <a:solidFill>
                  <a:schemeClr val="accent2"/>
                </a:solidFill>
              </a:rPr>
              <a:t>S</a:t>
            </a:r>
            <a:r>
              <a:rPr lang="en-US" dirty="0">
                <a:solidFill>
                  <a:schemeClr val="accent2"/>
                </a:solidFill>
              </a:rPr>
              <a:t>ePU's contribution to the partnership</a:t>
            </a:r>
            <a:endParaRPr lang="nb-NO" dirty="0"/>
          </a:p>
        </p:txBody>
      </p:sp>
      <p:sp>
        <p:nvSpPr>
          <p:cNvPr id="3" name="Plassholder for innhold 2">
            <a:extLst>
              <a:ext uri="{FF2B5EF4-FFF2-40B4-BE49-F238E27FC236}">
                <a16:creationId xmlns:a16="http://schemas.microsoft.com/office/drawing/2014/main" id="{1A2DE8AC-4062-4C34-868C-2D2C461E84C6}"/>
              </a:ext>
            </a:extLst>
          </p:cNvPr>
          <p:cNvSpPr>
            <a:spLocks noGrp="1"/>
          </p:cNvSpPr>
          <p:nvPr>
            <p:ph idx="1"/>
          </p:nvPr>
        </p:nvSpPr>
        <p:spPr/>
        <p:txBody>
          <a:bodyPr>
            <a:normAutofit/>
          </a:bodyPr>
          <a:lstStyle/>
          <a:p>
            <a:pPr marL="0" indent="0">
              <a:buNone/>
            </a:pPr>
            <a:r>
              <a:rPr lang="en-US" dirty="0"/>
              <a:t>They say that it is also important that </a:t>
            </a:r>
            <a:r>
              <a:rPr lang="en-US" dirty="0" err="1"/>
              <a:t>SePU</a:t>
            </a:r>
            <a:r>
              <a:rPr lang="en-US" dirty="0"/>
              <a:t> support schools in their quality assessment and quality development by in example:</a:t>
            </a:r>
          </a:p>
          <a:p>
            <a:r>
              <a:rPr lang="en-GB" dirty="0"/>
              <a:t>Workshops for:</a:t>
            </a:r>
          </a:p>
          <a:p>
            <a:pPr lvl="1"/>
            <a:r>
              <a:rPr lang="en-GB" dirty="0"/>
              <a:t>Teachers </a:t>
            </a:r>
          </a:p>
          <a:p>
            <a:pPr lvl="1"/>
            <a:r>
              <a:rPr lang="en-GB" dirty="0"/>
              <a:t>School leaders</a:t>
            </a:r>
          </a:p>
          <a:p>
            <a:pPr lvl="1"/>
            <a:r>
              <a:rPr lang="en-GB" dirty="0"/>
              <a:t>School owners</a:t>
            </a:r>
          </a:p>
          <a:p>
            <a:r>
              <a:rPr lang="en-GB" dirty="0"/>
              <a:t>Supervising</a:t>
            </a:r>
          </a:p>
          <a:p>
            <a:r>
              <a:rPr lang="en-GB" dirty="0"/>
              <a:t>Participates in project group meetings to plan and evaluate activities in partnership with school owners.</a:t>
            </a:r>
          </a:p>
        </p:txBody>
      </p:sp>
      <p:sp>
        <p:nvSpPr>
          <p:cNvPr id="4" name="Plassholder for bunntekst 3">
            <a:extLst>
              <a:ext uri="{FF2B5EF4-FFF2-40B4-BE49-F238E27FC236}">
                <a16:creationId xmlns:a16="http://schemas.microsoft.com/office/drawing/2014/main" id="{BBA1E156-C1E5-4E76-8D7C-0691E629FC3B}"/>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736062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503F85-9654-4C13-8D84-A14473E69FAD}"/>
              </a:ext>
            </a:extLst>
          </p:cNvPr>
          <p:cNvSpPr>
            <a:spLocks noGrp="1"/>
          </p:cNvSpPr>
          <p:nvPr>
            <p:ph type="title"/>
          </p:nvPr>
        </p:nvSpPr>
        <p:spPr/>
        <p:txBody>
          <a:bodyPr/>
          <a:lstStyle/>
          <a:p>
            <a:r>
              <a:rPr lang="nb-NO" sz="4800" dirty="0" err="1">
                <a:solidFill>
                  <a:schemeClr val="accent2"/>
                </a:solidFill>
              </a:rPr>
              <a:t>Reflections</a:t>
            </a:r>
            <a:endParaRPr lang="nb-NO" dirty="0">
              <a:solidFill>
                <a:schemeClr val="accent2"/>
              </a:solidFill>
            </a:endParaRPr>
          </a:p>
        </p:txBody>
      </p:sp>
      <p:sp>
        <p:nvSpPr>
          <p:cNvPr id="3" name="Plassholder for innhold 2">
            <a:extLst>
              <a:ext uri="{FF2B5EF4-FFF2-40B4-BE49-F238E27FC236}">
                <a16:creationId xmlns:a16="http://schemas.microsoft.com/office/drawing/2014/main" id="{A3A00626-7567-4A5D-AF89-4A3A23FD1FFA}"/>
              </a:ext>
            </a:extLst>
          </p:cNvPr>
          <p:cNvSpPr>
            <a:spLocks noGrp="1"/>
          </p:cNvSpPr>
          <p:nvPr>
            <p:ph idx="1"/>
          </p:nvPr>
        </p:nvSpPr>
        <p:spPr/>
        <p:txBody>
          <a:bodyPr/>
          <a:lstStyle/>
          <a:p>
            <a:endParaRPr lang="nb-NO" dirty="0"/>
          </a:p>
          <a:p>
            <a:endParaRPr lang="nb-NO" dirty="0"/>
          </a:p>
          <a:p>
            <a:r>
              <a:rPr lang="nb-NO" dirty="0" err="1"/>
              <a:t>What</a:t>
            </a:r>
            <a:r>
              <a:rPr lang="nb-NO" dirty="0"/>
              <a:t> is </a:t>
            </a:r>
            <a:r>
              <a:rPr lang="nb-NO" dirty="0" err="1"/>
              <a:t>your</a:t>
            </a:r>
            <a:r>
              <a:rPr lang="nb-NO" dirty="0"/>
              <a:t> </a:t>
            </a:r>
            <a:r>
              <a:rPr lang="nb-NO" dirty="0" err="1"/>
              <a:t>understanding</a:t>
            </a:r>
            <a:r>
              <a:rPr lang="nb-NO" dirty="0"/>
              <a:t> </a:t>
            </a:r>
            <a:r>
              <a:rPr lang="nb-NO" dirty="0" err="1"/>
              <a:t>of</a:t>
            </a:r>
            <a:r>
              <a:rPr lang="nb-NO" dirty="0"/>
              <a:t> </a:t>
            </a:r>
            <a:r>
              <a:rPr lang="nb-NO" dirty="0" err="1"/>
              <a:t>the</a:t>
            </a:r>
            <a:r>
              <a:rPr lang="nb-NO" dirty="0"/>
              <a:t> </a:t>
            </a:r>
            <a:r>
              <a:rPr lang="nb-NO" dirty="0" err="1"/>
              <a:t>study</a:t>
            </a:r>
            <a:r>
              <a:rPr lang="nb-NO" dirty="0"/>
              <a:t>?</a:t>
            </a:r>
          </a:p>
          <a:p>
            <a:r>
              <a:rPr lang="nb-NO" dirty="0"/>
              <a:t>How </a:t>
            </a:r>
            <a:r>
              <a:rPr lang="nb-NO" dirty="0" err="1"/>
              <a:t>does</a:t>
            </a:r>
            <a:r>
              <a:rPr lang="nb-NO" dirty="0"/>
              <a:t> </a:t>
            </a:r>
            <a:r>
              <a:rPr lang="nb-NO" dirty="0" err="1"/>
              <a:t>the</a:t>
            </a:r>
            <a:r>
              <a:rPr lang="nb-NO" dirty="0"/>
              <a:t> </a:t>
            </a:r>
            <a:r>
              <a:rPr lang="nb-NO" dirty="0" err="1"/>
              <a:t>study</a:t>
            </a:r>
            <a:r>
              <a:rPr lang="nb-NO" dirty="0"/>
              <a:t> </a:t>
            </a:r>
            <a:r>
              <a:rPr lang="nb-NO" dirty="0" err="1"/>
              <a:t>relate</a:t>
            </a:r>
            <a:r>
              <a:rPr lang="nb-NO" dirty="0"/>
              <a:t> to </a:t>
            </a:r>
            <a:r>
              <a:rPr lang="nb-NO" dirty="0" err="1"/>
              <a:t>your</a:t>
            </a:r>
            <a:r>
              <a:rPr lang="nb-NO" dirty="0"/>
              <a:t> </a:t>
            </a:r>
            <a:r>
              <a:rPr lang="nb-NO" dirty="0" err="1"/>
              <a:t>context</a:t>
            </a:r>
            <a:r>
              <a:rPr lang="nb-NO" dirty="0"/>
              <a:t>?</a:t>
            </a:r>
          </a:p>
        </p:txBody>
      </p:sp>
      <p:sp>
        <p:nvSpPr>
          <p:cNvPr id="4" name="Plassholder for bunntekst 3">
            <a:extLst>
              <a:ext uri="{FF2B5EF4-FFF2-40B4-BE49-F238E27FC236}">
                <a16:creationId xmlns:a16="http://schemas.microsoft.com/office/drawing/2014/main" id="{92A91102-3826-444B-843F-4E84B531C02F}"/>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158020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10" descr="http://4.bp.blogspot.com/_Q8T7fOoF_UE/SzaOYgTVxUI/AAAAAAAAACI/SYF0rT-jj7M/S1600-R/verdenskart.jpg"/>
          <p:cNvPicPr>
            <a:picLocks noGrp="1" noChangeAspect="1" noChangeArrowheads="1"/>
          </p:cNvPicPr>
          <p:nvPr>
            <p:ph type="pic" idx="1"/>
          </p:nvPr>
        </p:nvPicPr>
        <p:blipFill>
          <a:blip r:embed="rId2" cstate="print"/>
          <a:srcRect l="3546" r="3546"/>
          <a:stretch>
            <a:fillRect/>
          </a:stretch>
        </p:blipFill>
        <p:spPr>
          <a:xfrm>
            <a:off x="436880" y="0"/>
            <a:ext cx="10251439" cy="6583680"/>
          </a:xfrm>
          <a:noFill/>
        </p:spPr>
      </p:pic>
      <p:cxnSp>
        <p:nvCxnSpPr>
          <p:cNvPr id="10" name="Rett pil 9"/>
          <p:cNvCxnSpPr/>
          <p:nvPr/>
        </p:nvCxnSpPr>
        <p:spPr>
          <a:xfrm rot="16200000" flipH="1">
            <a:off x="5568452" y="1285876"/>
            <a:ext cx="277812" cy="254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57" name="TekstSylinder 12"/>
          <p:cNvSpPr txBox="1">
            <a:spLocks noChangeArrowheads="1"/>
          </p:cNvSpPr>
          <p:nvPr/>
        </p:nvSpPr>
        <p:spPr bwMode="auto">
          <a:xfrm>
            <a:off x="5129069" y="904638"/>
            <a:ext cx="966931" cy="369332"/>
          </a:xfrm>
          <a:prstGeom prst="rect">
            <a:avLst/>
          </a:prstGeom>
          <a:noFill/>
          <a:ln w="25400">
            <a:noFill/>
            <a:miter lim="800000"/>
            <a:headEnd/>
            <a:tailEnd/>
          </a:ln>
        </p:spPr>
        <p:txBody>
          <a:bodyPr wrap="none">
            <a:spAutoFit/>
          </a:bodyPr>
          <a:lstStyle/>
          <a:p>
            <a:r>
              <a:rPr lang="nb-NO" dirty="0"/>
              <a:t>Norway</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6698D3-5B4B-2151-94AD-6D4C442DB2D5}"/>
              </a:ext>
            </a:extLst>
          </p:cNvPr>
          <p:cNvSpPr>
            <a:spLocks noGrp="1"/>
          </p:cNvSpPr>
          <p:nvPr>
            <p:ph type="title"/>
          </p:nvPr>
        </p:nvSpPr>
        <p:spPr/>
        <p:txBody>
          <a:bodyPr/>
          <a:lstStyle/>
          <a:p>
            <a:r>
              <a:rPr lang="nb-NO" dirty="0" err="1"/>
              <a:t>Wrap</a:t>
            </a:r>
            <a:r>
              <a:rPr lang="nb-NO" dirty="0"/>
              <a:t> up</a:t>
            </a:r>
          </a:p>
        </p:txBody>
      </p:sp>
      <p:sp>
        <p:nvSpPr>
          <p:cNvPr id="3" name="Plassholder for innhold 2">
            <a:extLst>
              <a:ext uri="{FF2B5EF4-FFF2-40B4-BE49-F238E27FC236}">
                <a16:creationId xmlns:a16="http://schemas.microsoft.com/office/drawing/2014/main" id="{5263DC7A-2174-5689-D633-904BCCB0D18C}"/>
              </a:ext>
            </a:extLst>
          </p:cNvPr>
          <p:cNvSpPr>
            <a:spLocks noGrp="1"/>
          </p:cNvSpPr>
          <p:nvPr>
            <p:ph idx="1"/>
          </p:nvPr>
        </p:nvSpPr>
        <p:spPr/>
        <p:txBody>
          <a:bodyPr/>
          <a:lstStyle/>
          <a:p>
            <a:endParaRPr lang="nb-NO" dirty="0"/>
          </a:p>
          <a:p>
            <a:endParaRPr lang="nb-NO" dirty="0"/>
          </a:p>
          <a:p>
            <a:endParaRPr lang="nb-NO" dirty="0"/>
          </a:p>
          <a:p>
            <a:pPr marL="0" indent="0" algn="ctr">
              <a:buNone/>
            </a:pPr>
            <a:r>
              <a:rPr lang="nb-NO" sz="3200" dirty="0" err="1"/>
              <a:t>What</a:t>
            </a:r>
            <a:r>
              <a:rPr lang="nb-NO" sz="3200" dirty="0"/>
              <a:t> </a:t>
            </a:r>
            <a:r>
              <a:rPr lang="nb-NO" sz="3200" dirty="0" err="1"/>
              <a:t>are</a:t>
            </a:r>
            <a:r>
              <a:rPr lang="nb-NO" sz="3200" dirty="0"/>
              <a:t> </a:t>
            </a:r>
            <a:r>
              <a:rPr lang="nb-NO" sz="3200" dirty="0" err="1"/>
              <a:t>your</a:t>
            </a:r>
            <a:r>
              <a:rPr lang="nb-NO" sz="3200" dirty="0"/>
              <a:t> </a:t>
            </a:r>
            <a:r>
              <a:rPr lang="nb-NO" sz="3200" dirty="0" err="1"/>
              <a:t>take-aways</a:t>
            </a:r>
            <a:r>
              <a:rPr lang="nb-NO" sz="3200" dirty="0"/>
              <a:t> from </a:t>
            </a:r>
            <a:r>
              <a:rPr lang="nb-NO" sz="3200" dirty="0" err="1"/>
              <a:t>this</a:t>
            </a:r>
            <a:r>
              <a:rPr lang="nb-NO" sz="3200" dirty="0"/>
              <a:t> symposium?</a:t>
            </a:r>
          </a:p>
        </p:txBody>
      </p:sp>
      <p:sp>
        <p:nvSpPr>
          <p:cNvPr id="4" name="Plassholder for bunntekst 3">
            <a:extLst>
              <a:ext uri="{FF2B5EF4-FFF2-40B4-BE49-F238E27FC236}">
                <a16:creationId xmlns:a16="http://schemas.microsoft.com/office/drawing/2014/main" id="{8D3FEE11-4A7D-0900-BE31-151395863BAB}"/>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496922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C412BD-6D87-0FA1-6749-E4B02ACFC8A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54CC90DC-935C-A9CE-1B4E-78A6F43372B1}"/>
              </a:ext>
            </a:extLst>
          </p:cNvPr>
          <p:cNvSpPr>
            <a:spLocks noGrp="1"/>
          </p:cNvSpPr>
          <p:nvPr>
            <p:ph idx="1"/>
          </p:nvPr>
        </p:nvSpPr>
        <p:spPr/>
        <p:txBody>
          <a:bodyPr/>
          <a:lstStyle/>
          <a:p>
            <a:pPr marL="0" indent="0" algn="ctr">
              <a:buNone/>
            </a:pPr>
            <a:endParaRPr lang="nb-NO" dirty="0"/>
          </a:p>
          <a:p>
            <a:pPr marL="0" indent="0" algn="ctr">
              <a:buNone/>
            </a:pPr>
            <a:endParaRPr lang="nb-NO" sz="3200" dirty="0"/>
          </a:p>
          <a:p>
            <a:pPr marL="0" indent="0" algn="ctr">
              <a:buNone/>
            </a:pPr>
            <a:r>
              <a:rPr lang="nb-NO" sz="3200" dirty="0">
                <a:hlinkClick r:id="rId2"/>
              </a:rPr>
              <a:t>https://www.inn.no/sepu/</a:t>
            </a:r>
            <a:r>
              <a:rPr lang="nb-NO" sz="3200" dirty="0"/>
              <a:t> </a:t>
            </a:r>
          </a:p>
          <a:p>
            <a:pPr marL="0" indent="0" algn="ctr">
              <a:buNone/>
            </a:pPr>
            <a:endParaRPr lang="nb-NO" dirty="0"/>
          </a:p>
          <a:p>
            <a:pPr marL="0" indent="0" algn="ctr">
              <a:buNone/>
            </a:pPr>
            <a:r>
              <a:rPr lang="nb-NO" dirty="0">
                <a:hlinkClick r:id="rId3"/>
              </a:rPr>
              <a:t>hilde.forfang@inn.no</a:t>
            </a:r>
            <a:endParaRPr lang="nb-NO" dirty="0"/>
          </a:p>
          <a:p>
            <a:pPr marL="0" indent="0" algn="ctr">
              <a:buNone/>
            </a:pPr>
            <a:r>
              <a:rPr lang="nb-NO" dirty="0">
                <a:hlinkClick r:id="rId4"/>
              </a:rPr>
              <a:t>lars.myhr@inn.no</a:t>
            </a:r>
            <a:endParaRPr lang="nb-NO" dirty="0"/>
          </a:p>
          <a:p>
            <a:pPr marL="0" indent="0" algn="ctr">
              <a:buNone/>
            </a:pPr>
            <a:r>
              <a:rPr lang="nb-NO" dirty="0">
                <a:hlinkClick r:id="rId5"/>
              </a:rPr>
              <a:t>ann.gustavsen@inn.no</a:t>
            </a:r>
            <a:r>
              <a:rPr lang="nb-NO" dirty="0"/>
              <a:t> </a:t>
            </a:r>
          </a:p>
        </p:txBody>
      </p:sp>
      <p:sp>
        <p:nvSpPr>
          <p:cNvPr id="4" name="Plassholder for bunntekst 3">
            <a:extLst>
              <a:ext uri="{FF2B5EF4-FFF2-40B4-BE49-F238E27FC236}">
                <a16:creationId xmlns:a16="http://schemas.microsoft.com/office/drawing/2014/main" id="{89A8BE44-248F-2F16-5511-908BB26CFBCD}"/>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27074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4088" y="356616"/>
            <a:ext cx="9460675" cy="1618488"/>
          </a:xfrm>
        </p:spPr>
        <p:txBody>
          <a:bodyPr>
            <a:normAutofit fontScale="90000"/>
          </a:bodyPr>
          <a:lstStyle/>
          <a:p>
            <a:br>
              <a:rPr lang="en-GB" dirty="0"/>
            </a:br>
            <a:br>
              <a:rPr lang="en-GB" dirty="0"/>
            </a:br>
            <a:r>
              <a:rPr lang="en-GB" b="1" dirty="0"/>
              <a:t>Introduction</a:t>
            </a:r>
            <a:br>
              <a:rPr lang="en-GB" dirty="0"/>
            </a:br>
            <a:r>
              <a:rPr lang="en-US" sz="3100" b="1" dirty="0"/>
              <a:t>Capacity Building; Studies from the Eastern Part of Norway</a:t>
            </a:r>
            <a:endParaRPr lang="nb-NO" sz="3100" dirty="0"/>
          </a:p>
        </p:txBody>
      </p:sp>
      <p:sp>
        <p:nvSpPr>
          <p:cNvPr id="3" name="Plassholder for innhold 2"/>
          <p:cNvSpPr>
            <a:spLocks noGrp="1"/>
          </p:cNvSpPr>
          <p:nvPr>
            <p:ph idx="1"/>
          </p:nvPr>
        </p:nvSpPr>
        <p:spPr/>
        <p:txBody>
          <a:bodyPr>
            <a:normAutofit/>
          </a:bodyPr>
          <a:lstStyle/>
          <a:p>
            <a:endParaRPr lang="nb-NO" dirty="0"/>
          </a:p>
          <a:p>
            <a:endParaRPr lang="nb-NO" dirty="0"/>
          </a:p>
          <a:p>
            <a:endParaRPr lang="nb-NO" dirty="0"/>
          </a:p>
          <a:p>
            <a:pPr marL="0" indent="0">
              <a:buNone/>
            </a:pPr>
            <a:r>
              <a:rPr lang="en-US" dirty="0"/>
              <a:t>In order, for students to be able to realize their full potential for learning, it is important that the school continuously improves its capacity for reaching its full potential (</a:t>
            </a:r>
            <a:r>
              <a:rPr lang="en-US" dirty="0" err="1"/>
              <a:t>Fullan</a:t>
            </a:r>
            <a:r>
              <a:rPr lang="en-US" dirty="0"/>
              <a:t>, 2009). </a:t>
            </a:r>
          </a:p>
          <a:p>
            <a:pPr marL="0" indent="0">
              <a:buNone/>
            </a:pPr>
            <a:endParaRPr lang="en-US" dirty="0"/>
          </a:p>
        </p:txBody>
      </p:sp>
      <p:sp>
        <p:nvSpPr>
          <p:cNvPr id="4" name="Plassholder for bunntekst 3"/>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220029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9326563" cy="575908"/>
          </a:xfrm>
        </p:spPr>
        <p:txBody>
          <a:bodyPr>
            <a:normAutofit fontScale="90000"/>
          </a:bodyPr>
          <a:lstStyle/>
          <a:p>
            <a:r>
              <a:rPr lang="en-US" dirty="0"/>
              <a:t>Capacity building at various levels.</a:t>
            </a:r>
            <a:endParaRPr lang="nb-NO" dirty="0"/>
          </a:p>
        </p:txBody>
      </p:sp>
      <p:sp>
        <p:nvSpPr>
          <p:cNvPr id="4" name="Plassholder for bunntekst 3"/>
          <p:cNvSpPr>
            <a:spLocks noGrp="1"/>
          </p:cNvSpPr>
          <p:nvPr>
            <p:ph type="ftr" sz="quarter" idx="11"/>
          </p:nvPr>
        </p:nvSpPr>
        <p:spPr/>
        <p:txBody>
          <a:bodyPr/>
          <a:lstStyle/>
          <a:p>
            <a:r>
              <a:rPr lang="en-US"/>
              <a:t>Centre for studies of Educational Practice</a:t>
            </a:r>
            <a:endParaRPr lang="nb-NO"/>
          </a:p>
        </p:txBody>
      </p:sp>
      <p:pic>
        <p:nvPicPr>
          <p:cNvPr id="5" name="Plassholder for innhold 4">
            <a:extLst>
              <a:ext uri="{FF2B5EF4-FFF2-40B4-BE49-F238E27FC236}">
                <a16:creationId xmlns:a16="http://schemas.microsoft.com/office/drawing/2014/main" id="{D80EA9DD-C69A-4704-B580-87E2F693C08A}"/>
              </a:ext>
            </a:extLst>
          </p:cNvPr>
          <p:cNvPicPr>
            <a:picLocks noGrp="1" noChangeAspect="1"/>
          </p:cNvPicPr>
          <p:nvPr>
            <p:ph idx="1"/>
          </p:nvPr>
        </p:nvPicPr>
        <p:blipFill>
          <a:blip r:embed="rId3"/>
          <a:stretch>
            <a:fillRect/>
          </a:stretch>
        </p:blipFill>
        <p:spPr>
          <a:xfrm>
            <a:off x="618410" y="1432743"/>
            <a:ext cx="6315050" cy="3982636"/>
          </a:xfrm>
          <a:prstGeom prst="rect">
            <a:avLst/>
          </a:prstGeom>
        </p:spPr>
      </p:pic>
      <p:sp>
        <p:nvSpPr>
          <p:cNvPr id="6" name="Rektangel 5"/>
          <p:cNvSpPr/>
          <p:nvPr/>
        </p:nvSpPr>
        <p:spPr>
          <a:xfrm>
            <a:off x="723683" y="5657448"/>
            <a:ext cx="4145873" cy="276999"/>
          </a:xfrm>
          <a:prstGeom prst="rect">
            <a:avLst/>
          </a:prstGeom>
        </p:spPr>
        <p:txBody>
          <a:bodyPr wrap="square">
            <a:spAutoFit/>
          </a:bodyPr>
          <a:lstStyle/>
          <a:p>
            <a:r>
              <a:rPr lang="en-US" sz="1200" dirty="0"/>
              <a:t>(Louis, </a:t>
            </a:r>
            <a:r>
              <a:rPr lang="en-US" sz="1200" dirty="0" err="1"/>
              <a:t>Leithwood</a:t>
            </a:r>
            <a:r>
              <a:rPr lang="en-US" sz="1200" dirty="0"/>
              <a:t>, </a:t>
            </a:r>
            <a:r>
              <a:rPr lang="en-US" sz="1200" dirty="0" err="1"/>
              <a:t>Wahlstrom</a:t>
            </a:r>
            <a:r>
              <a:rPr lang="en-US" sz="1200" dirty="0"/>
              <a:t> and Anderson (2010, p. 15)</a:t>
            </a:r>
            <a:endParaRPr lang="nb-NO" sz="1200" dirty="0"/>
          </a:p>
        </p:txBody>
      </p:sp>
      <p:sp>
        <p:nvSpPr>
          <p:cNvPr id="7" name="TekstSylinder 6"/>
          <p:cNvSpPr txBox="1"/>
          <p:nvPr/>
        </p:nvSpPr>
        <p:spPr>
          <a:xfrm>
            <a:off x="6933459" y="1432743"/>
            <a:ext cx="4136995" cy="4401205"/>
          </a:xfrm>
          <a:prstGeom prst="rect">
            <a:avLst/>
          </a:prstGeom>
          <a:noFill/>
        </p:spPr>
        <p:txBody>
          <a:bodyPr wrap="square" rtlCol="0">
            <a:spAutoFit/>
          </a:bodyPr>
          <a:lstStyle/>
          <a:p>
            <a:r>
              <a:rPr lang="en-US" dirty="0"/>
              <a:t>1. </a:t>
            </a:r>
            <a:r>
              <a:rPr lang="en-US" sz="2000" dirty="0"/>
              <a:t>Relationships and Interactions Between School Owners and School Principals</a:t>
            </a:r>
          </a:p>
          <a:p>
            <a:endParaRPr lang="en-US" sz="2000" dirty="0"/>
          </a:p>
          <a:p>
            <a:r>
              <a:rPr lang="en-US" sz="2000" dirty="0"/>
              <a:t>2. Combining Capacity for Instructional Leadership with Individual Core Practices in the Norwegian Policy Context </a:t>
            </a:r>
          </a:p>
          <a:p>
            <a:endParaRPr lang="en-US" sz="2000" dirty="0"/>
          </a:p>
          <a:p>
            <a:r>
              <a:rPr lang="en-US" sz="2000" dirty="0"/>
              <a:t>3. Support from Universities, by web-based Knowledge Resource a Tool in School-based Professional Development </a:t>
            </a:r>
          </a:p>
          <a:p>
            <a:endParaRPr lang="nb-NO" sz="2000" dirty="0"/>
          </a:p>
        </p:txBody>
      </p:sp>
    </p:spTree>
    <p:extLst>
      <p:ext uri="{BB962C8B-B14F-4D97-AF65-F5344CB8AC3E}">
        <p14:creationId xmlns:p14="http://schemas.microsoft.com/office/powerpoint/2010/main" val="226099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 calcmode="lin" valueType="num">
                                      <p:cBhvr additive="base">
                                        <p:cTn id="2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5D3779-F5A7-4B83-AEA5-DB4E5971E0A1}"/>
              </a:ext>
            </a:extLst>
          </p:cNvPr>
          <p:cNvSpPr>
            <a:spLocks noGrp="1"/>
          </p:cNvSpPr>
          <p:nvPr>
            <p:ph type="title"/>
          </p:nvPr>
        </p:nvSpPr>
        <p:spPr>
          <a:xfrm>
            <a:off x="838200" y="365126"/>
            <a:ext cx="9326563" cy="737534"/>
          </a:xfrm>
        </p:spPr>
        <p:txBody>
          <a:bodyPr>
            <a:normAutofit/>
          </a:bodyPr>
          <a:lstStyle/>
          <a:p>
            <a:r>
              <a:rPr lang="nb-NO" dirty="0"/>
              <a:t>Symposium</a:t>
            </a:r>
          </a:p>
        </p:txBody>
      </p:sp>
      <p:sp>
        <p:nvSpPr>
          <p:cNvPr id="3" name="Plassholder for innhold 2">
            <a:extLst>
              <a:ext uri="{FF2B5EF4-FFF2-40B4-BE49-F238E27FC236}">
                <a16:creationId xmlns:a16="http://schemas.microsoft.com/office/drawing/2014/main" id="{6793DFC6-4A58-4400-8C8B-AF665E8F1979}"/>
              </a:ext>
            </a:extLst>
          </p:cNvPr>
          <p:cNvSpPr>
            <a:spLocks noGrp="1"/>
          </p:cNvSpPr>
          <p:nvPr>
            <p:ph idx="1"/>
          </p:nvPr>
        </p:nvSpPr>
        <p:spPr>
          <a:xfrm>
            <a:off x="838200" y="1226288"/>
            <a:ext cx="9326563" cy="4950675"/>
          </a:xfrm>
        </p:spPr>
        <p:txBody>
          <a:bodyPr>
            <a:normAutofit fontScale="92500" lnSpcReduction="20000"/>
          </a:bodyPr>
          <a:lstStyle/>
          <a:p>
            <a:pPr lvl="1"/>
            <a:endParaRPr lang="en-GB" sz="2800" dirty="0"/>
          </a:p>
          <a:p>
            <a:pPr lvl="1"/>
            <a:r>
              <a:rPr lang="en-GB" sz="2800" dirty="0"/>
              <a:t>Small-group interactions </a:t>
            </a:r>
          </a:p>
          <a:p>
            <a:pPr lvl="1"/>
            <a:r>
              <a:rPr lang="en-GB" sz="2800" dirty="0"/>
              <a:t>Discussions</a:t>
            </a:r>
          </a:p>
          <a:p>
            <a:r>
              <a:rPr lang="en-GB" sz="2800" dirty="0"/>
              <a:t>Sum-ups</a:t>
            </a:r>
            <a:br>
              <a:rPr lang="en-GB" sz="2800" dirty="0"/>
            </a:br>
            <a:r>
              <a:rPr lang="en-US" dirty="0"/>
              <a:t>The purpose of this symposium is to present our research and further get feedback on the following questions:</a:t>
            </a:r>
          </a:p>
          <a:p>
            <a:r>
              <a:rPr lang="en-US" dirty="0"/>
              <a:t>- How can the research from this case study be used in other contexts and systems?</a:t>
            </a:r>
          </a:p>
          <a:p>
            <a:r>
              <a:rPr lang="en-US" dirty="0"/>
              <a:t>- Which other perspectives could be used to bring this field forward? </a:t>
            </a:r>
            <a:endParaRPr lang="nb-NO" dirty="0"/>
          </a:p>
          <a:p>
            <a:pPr lvl="1"/>
            <a:endParaRPr lang="nb-NO" sz="2800" dirty="0"/>
          </a:p>
          <a:p>
            <a:pPr lvl="0"/>
            <a:r>
              <a:rPr lang="en-GB" dirty="0"/>
              <a:t>How can the research from this case study be related to your contexts and systems?</a:t>
            </a:r>
            <a:endParaRPr lang="nb-NO" dirty="0"/>
          </a:p>
          <a:p>
            <a:r>
              <a:rPr lang="en-GB" dirty="0"/>
              <a:t>Which other perspectives could be used to bring this field forward?</a:t>
            </a:r>
          </a:p>
          <a:p>
            <a:pPr marL="0" indent="0">
              <a:buNone/>
            </a:pPr>
            <a:endParaRPr lang="nb-NO" dirty="0"/>
          </a:p>
          <a:p>
            <a:pPr marL="0" indent="0">
              <a:buNone/>
            </a:pPr>
            <a:endParaRPr lang="nb-NO" dirty="0"/>
          </a:p>
        </p:txBody>
      </p:sp>
      <p:sp>
        <p:nvSpPr>
          <p:cNvPr id="4" name="Plassholder for bunntekst 3">
            <a:extLst>
              <a:ext uri="{FF2B5EF4-FFF2-40B4-BE49-F238E27FC236}">
                <a16:creationId xmlns:a16="http://schemas.microsoft.com/office/drawing/2014/main" id="{AFAF7B91-747B-4F9D-A929-8E0C874DB2D6}"/>
              </a:ext>
            </a:extLst>
          </p:cNvPr>
          <p:cNvSpPr>
            <a:spLocks noGrp="1"/>
          </p:cNvSpPr>
          <p:nvPr>
            <p:ph type="ftr" sz="quarter" idx="11"/>
          </p:nvPr>
        </p:nvSpPr>
        <p:spPr/>
        <p:txBody>
          <a:bodyPr/>
          <a:lstStyle/>
          <a:p>
            <a:r>
              <a:rPr lang="en-US"/>
              <a:t>Centre for studies of Educational Practice</a:t>
            </a:r>
            <a:endParaRPr lang="nb-NO"/>
          </a:p>
        </p:txBody>
      </p:sp>
    </p:spTree>
    <p:extLst>
      <p:ext uri="{BB962C8B-B14F-4D97-AF65-F5344CB8AC3E}">
        <p14:creationId xmlns:p14="http://schemas.microsoft.com/office/powerpoint/2010/main" val="322788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08F008-D9B3-494B-9FD1-B808F28E4E59}"/>
              </a:ext>
            </a:extLst>
          </p:cNvPr>
          <p:cNvSpPr>
            <a:spLocks noGrp="1"/>
          </p:cNvSpPr>
          <p:nvPr>
            <p:ph type="ctrTitle"/>
          </p:nvPr>
        </p:nvSpPr>
        <p:spPr/>
        <p:txBody>
          <a:bodyPr/>
          <a:lstStyle/>
          <a:p>
            <a:r>
              <a:rPr lang="nb-NO" dirty="0"/>
              <a:t>Presentation 1</a:t>
            </a:r>
          </a:p>
        </p:txBody>
      </p:sp>
      <p:sp>
        <p:nvSpPr>
          <p:cNvPr id="3" name="Plassholder for innhold 2">
            <a:extLst>
              <a:ext uri="{FF2B5EF4-FFF2-40B4-BE49-F238E27FC236}">
                <a16:creationId xmlns:a16="http://schemas.microsoft.com/office/drawing/2014/main" id="{61BDC7E7-5976-4024-823B-90F853EA3430}"/>
              </a:ext>
            </a:extLst>
          </p:cNvPr>
          <p:cNvSpPr>
            <a:spLocks noGrp="1"/>
          </p:cNvSpPr>
          <p:nvPr>
            <p:ph type="subTitle" idx="1"/>
          </p:nvPr>
        </p:nvSpPr>
        <p:spPr>
          <a:xfrm>
            <a:off x="682906" y="3602038"/>
            <a:ext cx="9456517" cy="1655762"/>
          </a:xfrm>
        </p:spPr>
        <p:txBody>
          <a:bodyPr/>
          <a:lstStyle/>
          <a:p>
            <a:r>
              <a:rPr lang="en-US" dirty="0"/>
              <a:t>Relationships and interactions between school owners </a:t>
            </a:r>
          </a:p>
          <a:p>
            <a:r>
              <a:rPr lang="en-US" dirty="0"/>
              <a:t>and school principals</a:t>
            </a:r>
            <a:endParaRPr lang="nb-NO" dirty="0"/>
          </a:p>
        </p:txBody>
      </p:sp>
      <p:sp>
        <p:nvSpPr>
          <p:cNvPr id="4" name="Plassholder for bunntekst 3">
            <a:extLst>
              <a:ext uri="{FF2B5EF4-FFF2-40B4-BE49-F238E27FC236}">
                <a16:creationId xmlns:a16="http://schemas.microsoft.com/office/drawing/2014/main" id="{AC130C05-29C1-4FF7-9E20-5A1FA1E31C1B}"/>
              </a:ext>
            </a:extLst>
          </p:cNvPr>
          <p:cNvSpPr>
            <a:spLocks noGrp="1"/>
          </p:cNvSpPr>
          <p:nvPr>
            <p:ph type="ftr" sz="quarter" idx="11"/>
          </p:nvPr>
        </p:nvSpPr>
        <p:spPr/>
        <p:txBody>
          <a:bodyPr/>
          <a:lstStyle/>
          <a:p>
            <a:r>
              <a:rPr lang="en-US" dirty="0"/>
              <a:t>Centre for studies of Educational Practice</a:t>
            </a:r>
            <a:endParaRPr lang="nb-NO" dirty="0"/>
          </a:p>
        </p:txBody>
      </p:sp>
    </p:spTree>
    <p:extLst>
      <p:ext uri="{BB962C8B-B14F-4D97-AF65-F5344CB8AC3E}">
        <p14:creationId xmlns:p14="http://schemas.microsoft.com/office/powerpoint/2010/main" val="1913950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7fa72a5ef65339dea6ae197b027635ec5a6ce1d"/>
</p:tagLst>
</file>

<file path=ppt/theme/theme1.xml><?xml version="1.0" encoding="utf-8"?>
<a:theme xmlns:a="http://schemas.openxmlformats.org/drawingml/2006/main" name="HINN original">
  <a:themeElements>
    <a:clrScheme name="HINN kontrast">
      <a:dk1>
        <a:sysClr val="windowText" lastClr="000000"/>
      </a:dk1>
      <a:lt1>
        <a:srgbClr val="FFFFFF"/>
      </a:lt1>
      <a:dk2>
        <a:srgbClr val="004002"/>
      </a:dk2>
      <a:lt2>
        <a:srgbClr val="E2DDD1"/>
      </a:lt2>
      <a:accent1>
        <a:srgbClr val="056731"/>
      </a:accent1>
      <a:accent2>
        <a:srgbClr val="009227"/>
      </a:accent2>
      <a:accent3>
        <a:srgbClr val="004002"/>
      </a:accent3>
      <a:accent4>
        <a:srgbClr val="000000"/>
      </a:accent4>
      <a:accent5>
        <a:srgbClr val="004002"/>
      </a:accent5>
      <a:accent6>
        <a:srgbClr val="056731"/>
      </a:accent6>
      <a:hlink>
        <a:srgbClr val="056731"/>
      </a:hlink>
      <a:folHlink>
        <a:srgbClr val="056731"/>
      </a:folHlink>
    </a:clrScheme>
    <a:fontScheme name="HIN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56E36BD7-9F7A-400E-817A-391F248E8AC5}" vid="{AB30422E-09D0-496C-92BF-8BB5049763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24E19074B1F57459AA473764FFD410E" ma:contentTypeVersion="14" ma:contentTypeDescription="Opprett et nytt dokument." ma:contentTypeScope="" ma:versionID="2bb7b3b67f43b4bc9dc61690939f920c">
  <xsd:schema xmlns:xsd="http://www.w3.org/2001/XMLSchema" xmlns:xs="http://www.w3.org/2001/XMLSchema" xmlns:p="http://schemas.microsoft.com/office/2006/metadata/properties" xmlns:ns3="2e8a9712-1f99-4c35-8a75-f2b9b123d90a" xmlns:ns4="d0a72893-16b2-4215-b603-8b1a8e68acf8" targetNamespace="http://schemas.microsoft.com/office/2006/metadata/properties" ma:root="true" ma:fieldsID="e7c14223c6b65c2a885d2930df24d850" ns3:_="" ns4:_="">
    <xsd:import namespace="2e8a9712-1f99-4c35-8a75-f2b9b123d90a"/>
    <xsd:import namespace="d0a72893-16b2-4215-b603-8b1a8e68ac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a9712-1f99-4c35-8a75-f2b9b123d90a"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72893-16b2-4215-b603-8b1a8e68ac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0E49DC-8112-41C4-B769-FCE5FD11543A}">
  <ds:schemaRefs>
    <ds:schemaRef ds:uri="http://schemas.microsoft.com/office/2006/documentManagement/types"/>
    <ds:schemaRef ds:uri="http://purl.org/dc/dcmitype/"/>
    <ds:schemaRef ds:uri="d0a72893-16b2-4215-b603-8b1a8e68acf8"/>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2e8a9712-1f99-4c35-8a75-f2b9b123d90a"/>
    <ds:schemaRef ds:uri="http://purl.org/dc/terms/"/>
    <ds:schemaRef ds:uri="http://purl.org/dc/elements/1.1/"/>
  </ds:schemaRefs>
</ds:datastoreItem>
</file>

<file path=customXml/itemProps2.xml><?xml version="1.0" encoding="utf-8"?>
<ds:datastoreItem xmlns:ds="http://schemas.openxmlformats.org/officeDocument/2006/customXml" ds:itemID="{6CD89AF1-F458-4230-A7D9-BB44DC385CFD}">
  <ds:schemaRefs>
    <ds:schemaRef ds:uri="http://schemas.microsoft.com/sharepoint/v3/contenttype/forms"/>
  </ds:schemaRefs>
</ds:datastoreItem>
</file>

<file path=customXml/itemProps3.xml><?xml version="1.0" encoding="utf-8"?>
<ds:datastoreItem xmlns:ds="http://schemas.openxmlformats.org/officeDocument/2006/customXml" ds:itemID="{8AB2FC5C-03B6-4A27-BCC1-E7A8262F6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a9712-1f99-4c35-8a75-f2b9b123d90a"/>
    <ds:schemaRef ds:uri="d0a72893-16b2-4215-b603-8b1a8e68a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4511</TotalTime>
  <Words>2310</Words>
  <Application>Microsoft Office PowerPoint</Application>
  <PresentationFormat>Widescreen</PresentationFormat>
  <Paragraphs>291</Paragraphs>
  <Slides>51</Slides>
  <Notes>11</Notes>
  <HiddenSlides>4</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51</vt:i4>
      </vt:variant>
    </vt:vector>
  </HeadingPairs>
  <TitlesOfParts>
    <vt:vector size="58" baseType="lpstr">
      <vt:lpstr>AdvOT833fb896</vt:lpstr>
      <vt:lpstr>AdvOT8608a8d1+20</vt:lpstr>
      <vt:lpstr>Arial</vt:lpstr>
      <vt:lpstr>Calibri</vt:lpstr>
      <vt:lpstr>Georgia</vt:lpstr>
      <vt:lpstr>Wingdings</vt:lpstr>
      <vt:lpstr>HINN original</vt:lpstr>
      <vt:lpstr>Capacity Building;  Studies from the Eastern Part of Norway</vt:lpstr>
      <vt:lpstr>Centre for studies of educational practice (SePU</vt:lpstr>
      <vt:lpstr>PowerPoint-presentasjon</vt:lpstr>
      <vt:lpstr>PowerPoint-presentasjon</vt:lpstr>
      <vt:lpstr>PowerPoint-presentasjon</vt:lpstr>
      <vt:lpstr>  Introduction Capacity Building; Studies from the Eastern Part of Norway</vt:lpstr>
      <vt:lpstr>Capacity building at various levels.</vt:lpstr>
      <vt:lpstr>Symposium</vt:lpstr>
      <vt:lpstr>Presentation 1</vt:lpstr>
      <vt:lpstr>PowerPoint-presentasjon</vt:lpstr>
      <vt:lpstr>PowerPoint-presentasjon</vt:lpstr>
      <vt:lpstr>Rural Norway</vt:lpstr>
      <vt:lpstr>Challenges often faced by schools in rural areas</vt:lpstr>
      <vt:lpstr>Research question</vt:lpstr>
      <vt:lpstr>Context of the study</vt:lpstr>
      <vt:lpstr>Some key findings</vt:lpstr>
      <vt:lpstr>PowerPoint-presentasjon</vt:lpstr>
      <vt:lpstr>PowerPoint-presentasjon</vt:lpstr>
      <vt:lpstr>Implications for school district policy and practice</vt:lpstr>
      <vt:lpstr>PowerPoint-presentasjon</vt:lpstr>
      <vt:lpstr>Reflections</vt:lpstr>
      <vt:lpstr>Presentation 2</vt:lpstr>
      <vt:lpstr>PowerPoint-presentasjon</vt:lpstr>
      <vt:lpstr>PowerPoint-presentasjon</vt:lpstr>
      <vt:lpstr>PowerPoint-presentasjon</vt:lpstr>
      <vt:lpstr>From previous article</vt:lpstr>
      <vt:lpstr>Instructional leadership (Hallinger &amp; Heck, 2010), (Robinson (2011), Skaalvik (2020), (Hallinger &amp; Kovacevic, 2021). </vt:lpstr>
      <vt:lpstr>N=</vt:lpstr>
      <vt:lpstr>The research question of this study:</vt:lpstr>
      <vt:lpstr>Core practices Leithwood (2012), Leithwood et al. (2020a) </vt:lpstr>
      <vt:lpstr>PowerPoint-presentasjon</vt:lpstr>
      <vt:lpstr>PowerPoint-presentasjon</vt:lpstr>
      <vt:lpstr>PowerPoint-presentasjon</vt:lpstr>
      <vt:lpstr>PowerPoint-presentasjon</vt:lpstr>
      <vt:lpstr>PowerPoint-presentasjon</vt:lpstr>
      <vt:lpstr>Key findings</vt:lpstr>
      <vt:lpstr>Implications</vt:lpstr>
      <vt:lpstr>Reflections</vt:lpstr>
      <vt:lpstr>Presentation 3</vt:lpstr>
      <vt:lpstr>PowerPoint-presentasjon</vt:lpstr>
      <vt:lpstr>Context of the study</vt:lpstr>
      <vt:lpstr>SePU’s web-based knowledge resources</vt:lpstr>
      <vt:lpstr>1. Data results portal</vt:lpstr>
      <vt:lpstr>2. Digital tool for Pedagogical analysis</vt:lpstr>
      <vt:lpstr>3. Online courses</vt:lpstr>
      <vt:lpstr>Research questions</vt:lpstr>
      <vt:lpstr>Findings</vt:lpstr>
      <vt:lpstr>SePU's contribution to the partnership</vt:lpstr>
      <vt:lpstr>Reflections</vt:lpstr>
      <vt:lpstr>Wrap up</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Mal For HINN</dc:subject>
  <dc:creator>Mette Marit Jenssen</dc:creator>
  <cp:keywords>HINN PPT</cp:keywords>
  <cp:lastModifiedBy>Ann Margareth Gustavsen</cp:lastModifiedBy>
  <cp:revision>138</cp:revision>
  <dcterms:created xsi:type="dcterms:W3CDTF">2019-12-05T09:40:39Z</dcterms:created>
  <dcterms:modified xsi:type="dcterms:W3CDTF">2023-01-13T13:24:19Z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79E171A9-806A-44B1-814B-AB88A3A83F31</vt:lpwstr>
  </property>
  <property fmtid="{D5CDD505-2E9C-101B-9397-08002B2CF9AE}" pid="3" name="ArticulatePath">
    <vt:lpwstr>Presentation2</vt:lpwstr>
  </property>
  <property fmtid="{D5CDD505-2E9C-101B-9397-08002B2CF9AE}" pid="4" name="ContentTypeId">
    <vt:lpwstr>0x010100E24E19074B1F57459AA473764FFD410E</vt:lpwstr>
  </property>
</Properties>
</file>